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 id="2147484176" r:id="rId2"/>
  </p:sldMasterIdLst>
  <p:notesMasterIdLst>
    <p:notesMasterId r:id="rId27"/>
  </p:notesMasterIdLst>
  <p:handoutMasterIdLst>
    <p:handoutMasterId r:id="rId28"/>
  </p:handoutMasterIdLst>
  <p:sldIdLst>
    <p:sldId id="442" r:id="rId3"/>
    <p:sldId id="456" r:id="rId4"/>
    <p:sldId id="471" r:id="rId5"/>
    <p:sldId id="469" r:id="rId6"/>
    <p:sldId id="470" r:id="rId7"/>
    <p:sldId id="446" r:id="rId8"/>
    <p:sldId id="445" r:id="rId9"/>
    <p:sldId id="447" r:id="rId10"/>
    <p:sldId id="448" r:id="rId11"/>
    <p:sldId id="449" r:id="rId12"/>
    <p:sldId id="450" r:id="rId13"/>
    <p:sldId id="451" r:id="rId14"/>
    <p:sldId id="452" r:id="rId15"/>
    <p:sldId id="453" r:id="rId16"/>
    <p:sldId id="454" r:id="rId17"/>
    <p:sldId id="462" r:id="rId18"/>
    <p:sldId id="457" r:id="rId19"/>
    <p:sldId id="458" r:id="rId20"/>
    <p:sldId id="459" r:id="rId21"/>
    <p:sldId id="461" r:id="rId22"/>
    <p:sldId id="465" r:id="rId23"/>
    <p:sldId id="466" r:id="rId24"/>
    <p:sldId id="472" r:id="rId25"/>
    <p:sldId id="438" r:id="rId26"/>
  </p:sldIdLst>
  <p:sldSz cx="9144000" cy="6858000" type="screen4x3"/>
  <p:notesSz cx="6858000" cy="9296400"/>
  <p:custDataLst>
    <p:tags r:id="rId29"/>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n, Julia (IP&amp;Science)" initials="" lastIdx="3" clrIdx="0"/>
  <p:cmAuthor id="1" name="Pokusa, Danielle" initials="" lastIdx="3" clrIdx="1"/>
  <p:cmAuthor id="2" name="U1420908"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A0A"/>
    <a:srgbClr val="FF9100"/>
    <a:srgbClr val="A00000"/>
    <a:srgbClr val="505050"/>
    <a:srgbClr val="FFB400"/>
    <a:srgbClr val="4E4E4E"/>
    <a:srgbClr val="78A22F"/>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8387" autoAdjust="0"/>
  </p:normalViewPr>
  <p:slideViewPr>
    <p:cSldViewPr snapToGrid="0">
      <p:cViewPr>
        <p:scale>
          <a:sx n="90" d="100"/>
          <a:sy n="90" d="100"/>
        </p:scale>
        <p:origin x="-540"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5570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defRPr>
            </a:lvl1pPr>
          </a:lstStyle>
          <a:p>
            <a:pPr>
              <a:defRPr/>
            </a:pPr>
            <a:endParaRPr lang="en-US"/>
          </a:p>
        </p:txBody>
      </p:sp>
      <p:sp>
        <p:nvSpPr>
          <p:cNvPr id="55706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55706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E8E8AD6B-450A-4F78-8B99-E6674B6700F1}" type="slidenum">
              <a:rPr lang="en-US"/>
              <a:pPr>
                <a:defRPr/>
              </a:pPr>
              <a:t>‹#›</a:t>
            </a:fld>
            <a:endParaRPr lang="en-US"/>
          </a:p>
        </p:txBody>
      </p:sp>
    </p:spTree>
    <p:extLst>
      <p:ext uri="{BB962C8B-B14F-4D97-AF65-F5344CB8AC3E}">
        <p14:creationId xmlns:p14="http://schemas.microsoft.com/office/powerpoint/2010/main" val="46677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defTabSz="922338">
              <a:spcBef>
                <a:spcPct val="0"/>
              </a:spcBef>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algn="r" defTabSz="922338">
              <a:spcBef>
                <a:spcPct val="0"/>
              </a:spcBef>
              <a:defRPr sz="1200">
                <a:latin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04900" y="64135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15913" y="4295775"/>
            <a:ext cx="6281737" cy="4521200"/>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defTabSz="922338">
              <a:spcBef>
                <a:spcPct val="0"/>
              </a:spcBef>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algn="r" defTabSz="922338">
              <a:spcBef>
                <a:spcPct val="0"/>
              </a:spcBef>
              <a:defRPr sz="1200">
                <a:latin typeface="Arial" pitchFamily="34" charset="0"/>
              </a:defRPr>
            </a:lvl1pPr>
          </a:lstStyle>
          <a:p>
            <a:pPr>
              <a:defRPr/>
            </a:pPr>
            <a:fld id="{5264AE63-4904-4C38-8637-1278C446FBA4}" type="slidenum">
              <a:rPr lang="en-US"/>
              <a:pPr>
                <a:defRPr/>
              </a:pPr>
              <a:t>‹#›</a:t>
            </a:fld>
            <a:endParaRPr lang="en-US"/>
          </a:p>
        </p:txBody>
      </p:sp>
    </p:spTree>
    <p:extLst>
      <p:ext uri="{BB962C8B-B14F-4D97-AF65-F5344CB8AC3E}">
        <p14:creationId xmlns:p14="http://schemas.microsoft.com/office/powerpoint/2010/main" val="3226213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2286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4572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6858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033463"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smtClean="0">
              <a:latin typeface="Arial" charset="0"/>
            </a:endParaRPr>
          </a:p>
        </p:txBody>
      </p:sp>
      <p:sp>
        <p:nvSpPr>
          <p:cNvPr id="38915" name="Slide Number Placeholder 3"/>
          <p:cNvSpPr>
            <a:spLocks noGrp="1"/>
          </p:cNvSpPr>
          <p:nvPr>
            <p:ph type="sldNum" sz="quarter" idx="5"/>
          </p:nvPr>
        </p:nvSpPr>
        <p:spPr>
          <a:noFill/>
        </p:spPr>
        <p:txBody>
          <a:bodyPr/>
          <a:lstStyle/>
          <a:p>
            <a:fld id="{20457DA4-ED12-49CA-BB58-E95D36DFCFDE}" type="slidenum">
              <a:rPr lang="en-US" smtClean="0">
                <a:latin typeface="Arial" charset="0"/>
              </a:rPr>
              <a:pPr/>
              <a:t>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C129F383-9653-449D-8057-542F500C8EBA}" type="slidenum">
              <a:rPr lang="en-US" smtClean="0">
                <a:latin typeface="Arial" charset="0"/>
              </a:rPr>
              <a:pPr/>
              <a:t>4</a:t>
            </a:fld>
            <a:endParaRPr lang="en-US" smtClean="0">
              <a:latin typeface="Arial" charset="0"/>
            </a:endParaRPr>
          </a:p>
        </p:txBody>
      </p:sp>
      <p:sp>
        <p:nvSpPr>
          <p:cNvPr id="43010"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421" tIns="45711" rIns="91421" bIns="45711" anchor="b"/>
          <a:lstStyle/>
          <a:p>
            <a:pPr algn="r" eaLnBrk="0" hangingPunct="0"/>
            <a:fld id="{E6B43492-1ACC-45B5-A243-91D45B1273FD}" type="slidenum">
              <a:rPr lang="en-US" sz="1000"/>
              <a:pPr algn="r" eaLnBrk="0" hangingPunct="0"/>
              <a:t>4</a:t>
            </a:fld>
            <a:endParaRPr 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1143000" y="4416425"/>
            <a:ext cx="4572000" cy="4183063"/>
          </a:xfrm>
          <a:noFill/>
          <a:ln/>
        </p:spPr>
        <p:txBody>
          <a:bodyPr lIns="0" tIns="0" rIns="0" bIns="0"/>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ECF90DEF-EB36-4155-98E4-7ADBDF3B4A73}" type="slidenum">
              <a:rPr lang="en-US" smtClean="0">
                <a:latin typeface="Arial" charset="0"/>
              </a:rPr>
              <a:pPr/>
              <a:t>5</a:t>
            </a:fld>
            <a:endParaRPr lang="en-US" smtClean="0">
              <a:latin typeface="Arial" charset="0"/>
            </a:endParaRPr>
          </a:p>
        </p:txBody>
      </p:sp>
      <p:sp>
        <p:nvSpPr>
          <p:cNvPr id="45058" name="1 Marcador de imagen de diapositiva"/>
          <p:cNvSpPr>
            <a:spLocks noGrp="1" noRot="1" noChangeAspect="1" noTextEdit="1"/>
          </p:cNvSpPr>
          <p:nvPr>
            <p:ph type="sldImg"/>
          </p:nvPr>
        </p:nvSpPr>
        <p:spPr>
          <a:xfrm>
            <a:off x="1106488" y="642938"/>
            <a:ext cx="4645025" cy="3484562"/>
          </a:xfrm>
          <a:ln/>
        </p:spPr>
      </p:sp>
      <p:sp>
        <p:nvSpPr>
          <p:cNvPr id="45059" name="2 Marcador de notas"/>
          <p:cNvSpPr>
            <a:spLocks noGrp="1"/>
          </p:cNvSpPr>
          <p:nvPr>
            <p:ph type="body" idx="1"/>
          </p:nvPr>
        </p:nvSpPr>
        <p:spPr>
          <a:noFill/>
          <a:ln/>
        </p:spPr>
        <p:txBody>
          <a:bodyPr lIns="92279" tIns="46140" rIns="92279" bIns="46140"/>
          <a:lstStyle/>
          <a:p>
            <a:pPr eaLnBrk="1" hangingPunct="1"/>
            <a:r>
              <a:rPr lang="es-ES_tradnl" smtClean="0">
                <a:latin typeface="Arial" charset="0"/>
              </a:rPr>
              <a:t>Each journal included in the Web of Science has been individually selected based on consistently applied strict criteria that include the requirement for the published to adhere to Good Publishing Standards, apply a peer review process and publish in a timely manner. The content of the journal is evaluated by subject experts to ensure that indexing this journal would add some value to the field. The international diversity of the authors and editors is considered, or for regional journals, a regional diversity is sufficient. Finally, a citation analysis is conducted to illuminate the influence and impact of the authors’ and editors’ other research publications. </a:t>
            </a:r>
            <a:endParaRPr lang="es-ES" smtClean="0">
              <a:latin typeface="Arial" charset="0"/>
            </a:endParaRPr>
          </a:p>
        </p:txBody>
      </p:sp>
      <p:sp>
        <p:nvSpPr>
          <p:cNvPr id="45060" name="3 Marcador de número de diapositiva"/>
          <p:cNvSpPr txBox="1">
            <a:spLocks noGrp="1"/>
          </p:cNvSpPr>
          <p:nvPr/>
        </p:nvSpPr>
        <p:spPr bwMode="auto">
          <a:xfrm>
            <a:off x="3884613" y="8829675"/>
            <a:ext cx="2971800" cy="465138"/>
          </a:xfrm>
          <a:prstGeom prst="rect">
            <a:avLst/>
          </a:prstGeom>
          <a:noFill/>
          <a:ln w="9525">
            <a:noFill/>
            <a:miter lim="800000"/>
            <a:headEnd/>
            <a:tailEnd/>
          </a:ln>
        </p:spPr>
        <p:txBody>
          <a:bodyPr lIns="92279" tIns="46140" rIns="92279" bIns="46140" anchor="b"/>
          <a:lstStyle/>
          <a:p>
            <a:pPr algn="r" defTabSz="920750"/>
            <a:fld id="{51C68EDC-ACB6-4629-9F27-9B099AD74635}" type="slidenum">
              <a:rPr lang="en-US" sz="1200">
                <a:cs typeface="Arial" charset="0"/>
              </a:rPr>
              <a:pPr algn="r" defTabSz="920750"/>
              <a:t>5</a:t>
            </a:fld>
            <a:endParaRPr lang="en-US" sz="12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endParaRPr lang="en-US" smtClean="0">
              <a:latin typeface="Arial" charset="0"/>
            </a:endParaRPr>
          </a:p>
        </p:txBody>
      </p:sp>
      <p:sp>
        <p:nvSpPr>
          <p:cNvPr id="65539" name="Slide Number Placeholder 3"/>
          <p:cNvSpPr>
            <a:spLocks noGrp="1"/>
          </p:cNvSpPr>
          <p:nvPr>
            <p:ph type="sldNum" sz="quarter" idx="5"/>
          </p:nvPr>
        </p:nvSpPr>
        <p:spPr>
          <a:noFill/>
        </p:spPr>
        <p:txBody>
          <a:bodyPr/>
          <a:lstStyle/>
          <a:p>
            <a:fld id="{AC901490-C557-4A46-855D-72E902B9B9BF}" type="slidenum">
              <a:rPr lang="en-US" smtClean="0">
                <a:latin typeface="Arial" charset="0"/>
              </a:rPr>
              <a:pPr/>
              <a:t>24</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429125"/>
            <a:ext cx="8410575" cy="0"/>
          </a:xfrm>
          <a:prstGeom prst="line">
            <a:avLst/>
          </a:prstGeom>
          <a:noFill/>
          <a:ln w="24130" cap="rnd">
            <a:solidFill>
              <a:schemeClr val="tx1"/>
            </a:solidFill>
            <a:prstDash val="sysDot"/>
            <a:round/>
            <a:headEnd/>
            <a:tailEnd/>
          </a:ln>
          <a:effectLst/>
        </p:spPr>
        <p:txBody>
          <a:bodyPr/>
          <a:lstStyle/>
          <a:p>
            <a:pPr>
              <a:defRPr/>
            </a:pPr>
            <a:endParaRPr lang="en-US">
              <a:solidFill>
                <a:srgbClr val="4B4B4B"/>
              </a:solidFill>
            </a:endParaRPr>
          </a:p>
        </p:txBody>
      </p:sp>
      <p:pic>
        <p:nvPicPr>
          <p:cNvPr id="5" name="Picture 6" descr="tr_hrz_rgb_pos"/>
          <p:cNvPicPr>
            <a:picLocks noChangeAspect="1" noChangeArrowheads="1"/>
          </p:cNvPicPr>
          <p:nvPr/>
        </p:nvPicPr>
        <p:blipFill>
          <a:blip r:embed="rId2"/>
          <a:srcRect b="20689"/>
          <a:stretch>
            <a:fillRect/>
          </a:stretch>
        </p:blipFill>
        <p:spPr bwMode="auto">
          <a:xfrm>
            <a:off x="6048375" y="5976938"/>
            <a:ext cx="2733675" cy="696912"/>
          </a:xfrm>
          <a:prstGeom prst="rect">
            <a:avLst/>
          </a:prstGeom>
          <a:noFill/>
          <a:ln w="9525">
            <a:noFill/>
            <a:miter lim="800000"/>
            <a:headEnd/>
            <a:tailEnd/>
          </a:ln>
        </p:spPr>
      </p:pic>
      <p:sp>
        <p:nvSpPr>
          <p:cNvPr id="26419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264195" name="Rectangle 3"/>
          <p:cNvSpPr>
            <a:spLocks noGrp="1" noChangeArrowheads="1"/>
          </p:cNvSpPr>
          <p:nvPr>
            <p:ph type="subTitle" idx="1"/>
          </p:nvPr>
        </p:nvSpPr>
        <p:spPr>
          <a:xfrm>
            <a:off x="361950" y="464980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E358824E-2EDC-4C7F-ACA1-D1D62676EB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E20C26C9-A1ED-46B0-915C-47C82EEA420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2A05D74-CE14-4B50-AA03-7A353D54742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17DED55-F928-4177-B227-F05F7706FD4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6CD638E-50CC-4C96-AF6E-FADC7B1F8A6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8D4F755-A130-465A-A121-B6E81222202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7575" y="1525588"/>
            <a:ext cx="3608388"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CA78450-9A9E-402D-A975-31D36DC68E7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7575" y="1525588"/>
            <a:ext cx="7369175" cy="4570412"/>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2E641DE-4453-4E8C-9DE0-A13379EB7AF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SW / Dark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0" y="3048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152400" y="5334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152400" y="5605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152400" y="3048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 SW / Dark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4419600" y="28956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4572000" y="51816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4572000" y="54533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4572000" y="28956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7A264B9-3DFB-4953-BEC9-F6EA481D829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 SW / Dark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0" y="762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152400" y="3048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152400" y="3319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152400" y="762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 SW / Dark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4419600" y="762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4572000" y="3048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4572000" y="3319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4572000" y="762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vider Slide A">
    <p:spTree>
      <p:nvGrpSpPr>
        <p:cNvPr id="1" name=""/>
        <p:cNvGrpSpPr/>
        <p:nvPr/>
      </p:nvGrpSpPr>
      <p:grpSpPr>
        <a:xfrm>
          <a:off x="0" y="0"/>
          <a:ext cx="0" cy="0"/>
          <a:chOff x="0" y="0"/>
          <a:chExt cx="0" cy="0"/>
        </a:xfrm>
      </p:grpSpPr>
      <p:pic>
        <p:nvPicPr>
          <p:cNvPr id="4" name="Picture 10" descr="graphic_1.png"/>
          <p:cNvPicPr>
            <a:picLocks noChangeAspect="1"/>
          </p:cNvPicPr>
          <p:nvPr userDrawn="1"/>
        </p:nvPicPr>
        <p:blipFill>
          <a:blip r:embed="rId2"/>
          <a:srcRect/>
          <a:stretch>
            <a:fillRect/>
          </a:stretch>
        </p:blipFill>
        <p:spPr bwMode="auto">
          <a:xfrm>
            <a:off x="0" y="304800"/>
            <a:ext cx="9144000" cy="6553200"/>
          </a:xfrm>
          <a:prstGeom prst="rect">
            <a:avLst/>
          </a:prstGeom>
          <a:noFill/>
          <a:ln w="9525">
            <a:noFill/>
            <a:miter lim="800000"/>
            <a:headEnd/>
            <a:tailEnd/>
          </a:ln>
        </p:spPr>
      </p:pic>
      <p:sp>
        <p:nvSpPr>
          <p:cNvPr id="5" name="Rectangle 4"/>
          <p:cNvSpPr/>
          <p:nvPr userDrawn="1"/>
        </p:nvSpPr>
        <p:spPr>
          <a:xfrm>
            <a:off x="4419600" y="2895600"/>
            <a:ext cx="4724400" cy="2971800"/>
          </a:xfrm>
          <a:prstGeom prst="rect">
            <a:avLst/>
          </a:prstGeom>
          <a:gradFill flip="none" rotWithShape="1">
            <a:gsLst>
              <a:gs pos="0">
                <a:srgbClr val="FF8000"/>
              </a:gs>
              <a:gs pos="100000">
                <a:srgbClr val="EEA42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6" descr="tr_hrz_rgb_pos"/>
          <p:cNvPicPr>
            <a:picLocks noChangeAspect="1" noChangeArrowheads="1"/>
          </p:cNvPicPr>
          <p:nvPr/>
        </p:nvPicPr>
        <p:blipFill>
          <a:blip r:embed="rId3"/>
          <a:srcRect b="20689"/>
          <a:stretch>
            <a:fillRect/>
          </a:stretch>
        </p:blipFill>
        <p:spPr bwMode="auto">
          <a:xfrm>
            <a:off x="457200" y="441325"/>
            <a:ext cx="2152650" cy="549275"/>
          </a:xfrm>
          <a:prstGeom prst="rect">
            <a:avLst/>
          </a:prstGeom>
          <a:noFill/>
          <a:ln w="9525">
            <a:noFill/>
            <a:miter lim="800000"/>
            <a:headEnd/>
            <a:tailEnd/>
          </a:ln>
        </p:spPr>
      </p:pic>
      <p:sp>
        <p:nvSpPr>
          <p:cNvPr id="16386" name="Rectangle 2"/>
          <p:cNvSpPr>
            <a:spLocks noGrp="1" noChangeArrowheads="1"/>
          </p:cNvSpPr>
          <p:nvPr>
            <p:ph type="ctrTitle"/>
          </p:nvPr>
        </p:nvSpPr>
        <p:spPr>
          <a:xfrm>
            <a:off x="4572000" y="3048000"/>
            <a:ext cx="4267200" cy="990600"/>
          </a:xfrm>
        </p:spPr>
        <p:txBody>
          <a:bodyPr/>
          <a:lstStyle>
            <a:lvl1pPr>
              <a:defRPr sz="2400" cap="all">
                <a:solidFill>
                  <a:schemeClr val="bg1"/>
                </a:solidFill>
              </a:defRPr>
            </a:lvl1pPr>
          </a:lstStyle>
          <a:p>
            <a:r>
              <a:rPr lang="en-US" dirty="0"/>
              <a:t>Click to edit Master title style</a:t>
            </a:r>
          </a:p>
        </p:txBody>
      </p:sp>
      <p:sp>
        <p:nvSpPr>
          <p:cNvPr id="16387" name="Rectangle 3"/>
          <p:cNvSpPr>
            <a:spLocks noGrp="1" noChangeArrowheads="1"/>
          </p:cNvSpPr>
          <p:nvPr>
            <p:ph type="subTitle" idx="1"/>
          </p:nvPr>
        </p:nvSpPr>
        <p:spPr>
          <a:xfrm>
            <a:off x="4572000" y="4114800"/>
            <a:ext cx="4267200" cy="1600200"/>
          </a:xfrm>
        </p:spPr>
        <p:txBody>
          <a:bodyPr rIns="0"/>
          <a:lstStyle>
            <a:lvl1pPr marL="0" indent="0">
              <a:lnSpc>
                <a:spcPct val="90000"/>
              </a:lnSpc>
              <a:spcBef>
                <a:spcPct val="0"/>
              </a:spcBef>
              <a:buFontTx/>
              <a:buNone/>
              <a:defRPr sz="1600" b="1" cap="all">
                <a:solidFill>
                  <a:schemeClr val="tx1"/>
                </a:solidFill>
              </a:defRPr>
            </a:lvl1pPr>
          </a:lstStyle>
          <a:p>
            <a:r>
              <a:rPr lang="en-US" dirty="0"/>
              <a:t>Click to edit Master subtitle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B">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FF8000"/>
              </a:gs>
              <a:gs pos="100000">
                <a:srgbClr val="FFA200"/>
              </a:gs>
            </a:gsLst>
            <a:lin ang="18900000" scaled="0"/>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descr="tr_ks_8b_rgb_bld_org.png"/>
          <p:cNvPicPr>
            <a:picLocks noChangeAspect="1"/>
          </p:cNvPicPr>
          <p:nvPr userDrawn="1"/>
        </p:nvPicPr>
        <p:blipFill>
          <a:blip r:embed="rId2"/>
          <a:srcRect/>
          <a:stretch>
            <a:fillRect/>
          </a:stretch>
        </p:blipFill>
        <p:spPr bwMode="auto">
          <a:xfrm>
            <a:off x="228600" y="914400"/>
            <a:ext cx="8720138" cy="4887913"/>
          </a:xfrm>
          <a:prstGeom prst="rect">
            <a:avLst/>
          </a:prstGeom>
          <a:noFill/>
          <a:ln w="9525">
            <a:noFill/>
            <a:miter lim="800000"/>
            <a:headEnd/>
            <a:tailEnd/>
          </a:ln>
        </p:spPr>
      </p:pic>
      <p:sp>
        <p:nvSpPr>
          <p:cNvPr id="6" name="Rectangle 5"/>
          <p:cNvSpPr/>
          <p:nvPr userDrawn="1"/>
        </p:nvSpPr>
        <p:spPr>
          <a:xfrm>
            <a:off x="4419600" y="2895600"/>
            <a:ext cx="4724400" cy="2971800"/>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7" name="Picture 13" descr="hc_Divider_TransLogo"/>
          <p:cNvPicPr>
            <a:picLocks noChangeAspect="1" noChangeArrowheads="1"/>
          </p:cNvPicPr>
          <p:nvPr userDrawn="1"/>
        </p:nvPicPr>
        <p:blipFill>
          <a:blip r:embed="rId3"/>
          <a:srcRect/>
          <a:stretch>
            <a:fillRect/>
          </a:stretch>
        </p:blipFill>
        <p:spPr bwMode="black">
          <a:xfrm>
            <a:off x="327025" y="6248400"/>
            <a:ext cx="1730375" cy="384175"/>
          </a:xfrm>
          <a:prstGeom prst="rect">
            <a:avLst/>
          </a:prstGeom>
          <a:noFill/>
          <a:ln w="9525">
            <a:noFill/>
            <a:miter lim="800000"/>
            <a:headEnd/>
            <a:tailEnd/>
          </a:ln>
        </p:spPr>
      </p:pic>
      <p:sp>
        <p:nvSpPr>
          <p:cNvPr id="10" name="Rectangle 2"/>
          <p:cNvSpPr>
            <a:spLocks noGrp="1" noChangeArrowheads="1"/>
          </p:cNvSpPr>
          <p:nvPr>
            <p:ph type="ctrTitle"/>
          </p:nvPr>
        </p:nvSpPr>
        <p:spPr>
          <a:xfrm>
            <a:off x="4572000" y="3048000"/>
            <a:ext cx="4267200" cy="990600"/>
          </a:xfrm>
        </p:spPr>
        <p:txBody>
          <a:bodyPr/>
          <a:lstStyle>
            <a:lvl1pPr>
              <a:defRPr sz="2400" cap="all">
                <a:solidFill>
                  <a:schemeClr val="bg1"/>
                </a:solidFill>
              </a:defRPr>
            </a:lvl1pPr>
          </a:lstStyle>
          <a:p>
            <a:r>
              <a:rPr lang="en-US" dirty="0"/>
              <a:t>Click to edit Master title style</a:t>
            </a:r>
          </a:p>
        </p:txBody>
      </p:sp>
      <p:sp>
        <p:nvSpPr>
          <p:cNvPr id="11" name="Rectangle 3"/>
          <p:cNvSpPr>
            <a:spLocks noGrp="1" noChangeArrowheads="1"/>
          </p:cNvSpPr>
          <p:nvPr>
            <p:ph type="subTitle" idx="1"/>
          </p:nvPr>
        </p:nvSpPr>
        <p:spPr>
          <a:xfrm>
            <a:off x="4572000" y="4114800"/>
            <a:ext cx="4267200" cy="1600200"/>
          </a:xfrm>
        </p:spPr>
        <p:txBody>
          <a:bodyPr rIns="0"/>
          <a:lstStyle>
            <a:lvl1pPr marL="0" indent="0">
              <a:lnSpc>
                <a:spcPct val="90000"/>
              </a:lnSpc>
              <a:spcBef>
                <a:spcPct val="0"/>
              </a:spcBef>
              <a:buFontTx/>
              <a:buNone/>
              <a:defRPr sz="1600" b="1" cap="all">
                <a:solidFill>
                  <a:schemeClr val="tx1"/>
                </a:solidFill>
              </a:defRPr>
            </a:lvl1pPr>
          </a:lstStyle>
          <a:p>
            <a:r>
              <a:rPr lang="en-US" dirty="0"/>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2"/>
          </p:nvPr>
        </p:nvSpPr>
        <p:spPr>
          <a:xfrm>
            <a:off x="457200" y="16002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3"/>
          </p:nvPr>
        </p:nvSpPr>
        <p:spPr>
          <a:ln/>
        </p:spPr>
        <p:txBody>
          <a:bodyPr/>
          <a:lstStyle>
            <a:lvl1pPr>
              <a:defRPr/>
            </a:lvl1pPr>
          </a:lstStyle>
          <a:p>
            <a:pPr>
              <a:defRPr/>
            </a:pPr>
            <a:endParaRPr lang="en-US"/>
          </a:p>
        </p:txBody>
      </p:sp>
      <p:sp>
        <p:nvSpPr>
          <p:cNvPr id="5" name="Slide Number Placeholder 12"/>
          <p:cNvSpPr>
            <a:spLocks noGrp="1"/>
          </p:cNvSpPr>
          <p:nvPr>
            <p:ph type="sldNum" sz="quarter" idx="14"/>
          </p:nvPr>
        </p:nvSpPr>
        <p:spPr/>
        <p:txBody>
          <a:bodyPr/>
          <a:lstStyle>
            <a:lvl1pPr>
              <a:defRPr/>
            </a:lvl1pPr>
          </a:lstStyle>
          <a:p>
            <a:pPr>
              <a:defRPr/>
            </a:pPr>
            <a:fld id="{6C0676FE-6ADB-4B62-99D4-DA163678784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457200" y="1600200"/>
            <a:ext cx="3124200" cy="2057400"/>
          </a:xfrm>
          <a:solidFill>
            <a:schemeClr val="tx1"/>
          </a:solidFill>
        </p:spPr>
        <p:txBody>
          <a:bodyPr tIns="91440" rIns="0"/>
          <a:lstStyle>
            <a:lvl1pPr algn="ctr">
              <a:buNone/>
              <a:defRPr sz="1400">
                <a:solidFill>
                  <a:schemeClr val="bg1"/>
                </a:solidFill>
              </a:defRPr>
            </a:lvl1pPr>
          </a:lstStyle>
          <a:p>
            <a:pPr lvl="0"/>
            <a:r>
              <a:rPr lang="en-US" noProof="0" smtClean="0"/>
              <a:t>Click icon to add picture</a:t>
            </a:r>
            <a:endParaRPr lang="en-US"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0" y="1600200"/>
            <a:ext cx="4876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p:nvPr>
        </p:nvSpPr>
        <p:spPr>
          <a:xfrm>
            <a:off x="457200" y="3429000"/>
            <a:ext cx="3124200" cy="228600"/>
          </a:xfrm>
          <a:solidFill>
            <a:srgbClr val="000000">
              <a:alpha val="70000"/>
            </a:srgbClr>
          </a:solidFill>
          <a:ln>
            <a:noFill/>
          </a:ln>
        </p:spPr>
        <p:txBody>
          <a:bodyPr lIns="91440" anchor="ctr"/>
          <a:lstStyle>
            <a:lvl1pPr algn="l">
              <a:buNone/>
              <a:defRPr sz="900"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6" name="Text Placeholder 15"/>
          <p:cNvSpPr>
            <a:spLocks noGrp="1"/>
          </p:cNvSpPr>
          <p:nvPr>
            <p:ph type="body" sz="quarter" idx="13"/>
          </p:nvPr>
        </p:nvSpPr>
        <p:spPr>
          <a:xfrm>
            <a:off x="457200" y="3657600"/>
            <a:ext cx="3124200" cy="228600"/>
          </a:xfrm>
        </p:spPr>
        <p:txBody>
          <a:bodyPr lIns="91440" anchor="ctr"/>
          <a:lstStyle>
            <a:lvl1pPr>
              <a:buNone/>
              <a:defRPr sz="800" cap="all" baseline="0">
                <a:solidFill>
                  <a:schemeClr val="bg1">
                    <a:lumMod val="75000"/>
                  </a:schemeClr>
                </a:solidFill>
              </a:defRPr>
            </a:lvl1pPr>
          </a:lstStyle>
          <a:p>
            <a:pPr lvl="0"/>
            <a:r>
              <a:rPr lang="en-US" smtClean="0"/>
              <a:t>Click to edit Master text styles</a:t>
            </a:r>
          </a:p>
        </p:txBody>
      </p:sp>
      <p:sp>
        <p:nvSpPr>
          <p:cNvPr id="7" name="Rectangle 4"/>
          <p:cNvSpPr>
            <a:spLocks noGrp="1" noChangeArrowheads="1"/>
          </p:cNvSpPr>
          <p:nvPr>
            <p:ph type="ftr" sz="quarter" idx="18"/>
          </p:nvPr>
        </p:nvSpPr>
        <p:spPr>
          <a:ln/>
        </p:spPr>
        <p:txBody>
          <a:bodyPr/>
          <a:lstStyle>
            <a:lvl1pPr>
              <a:defRPr/>
            </a:lvl1pPr>
          </a:lstStyle>
          <a:p>
            <a:pPr>
              <a:defRPr/>
            </a:pPr>
            <a:endParaRPr lang="en-US"/>
          </a:p>
        </p:txBody>
      </p:sp>
      <p:sp>
        <p:nvSpPr>
          <p:cNvPr id="8" name="Slide Number Placeholder 12"/>
          <p:cNvSpPr>
            <a:spLocks noGrp="1"/>
          </p:cNvSpPr>
          <p:nvPr>
            <p:ph type="sldNum" sz="quarter" idx="19"/>
          </p:nvPr>
        </p:nvSpPr>
        <p:spPr/>
        <p:txBody>
          <a:bodyPr/>
          <a:lstStyle>
            <a:lvl1pPr>
              <a:defRPr/>
            </a:lvl1pPr>
          </a:lstStyle>
          <a:p>
            <a:pPr>
              <a:defRPr/>
            </a:pPr>
            <a:fld id="{04E43E4B-DCEF-42FD-92A9-CEF5FEAD7BD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4"/>
          </p:nvPr>
        </p:nvSpPr>
        <p:spPr>
          <a:xfrm>
            <a:off x="469900" y="1600200"/>
            <a:ext cx="3886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787900" y="1600200"/>
            <a:ext cx="3886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6"/>
          </p:nvPr>
        </p:nvSpPr>
        <p:spPr>
          <a:ln/>
        </p:spPr>
        <p:txBody>
          <a:bodyPr/>
          <a:lstStyle>
            <a:lvl1pPr>
              <a:defRPr/>
            </a:lvl1pPr>
          </a:lstStyle>
          <a:p>
            <a:pPr>
              <a:defRPr/>
            </a:pPr>
            <a:endParaRPr lang="en-US"/>
          </a:p>
        </p:txBody>
      </p:sp>
      <p:sp>
        <p:nvSpPr>
          <p:cNvPr id="6" name="Slide Number Placeholder 12"/>
          <p:cNvSpPr>
            <a:spLocks noGrp="1"/>
          </p:cNvSpPr>
          <p:nvPr>
            <p:ph type="sldNum" sz="quarter" idx="17"/>
          </p:nvPr>
        </p:nvSpPr>
        <p:spPr/>
        <p:txBody>
          <a:bodyPr/>
          <a:lstStyle>
            <a:lvl1pPr>
              <a:defRPr/>
            </a:lvl1pPr>
          </a:lstStyle>
          <a:p>
            <a:pPr>
              <a:defRPr/>
            </a:pPr>
            <a:fld id="{7F317769-D8D2-4D3C-BEAB-B2436BA0C02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9900" y="1535113"/>
            <a:ext cx="3898900"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87901" y="1535113"/>
            <a:ext cx="3898900"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idx="14"/>
          </p:nvPr>
        </p:nvSpPr>
        <p:spPr>
          <a:xfrm>
            <a:off x="469900" y="2286000"/>
            <a:ext cx="38862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5"/>
          </p:nvPr>
        </p:nvSpPr>
        <p:spPr>
          <a:xfrm>
            <a:off x="4787900" y="2286000"/>
            <a:ext cx="38862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ftr" sz="quarter" idx="16"/>
          </p:nvPr>
        </p:nvSpPr>
        <p:spPr>
          <a:ln/>
        </p:spPr>
        <p:txBody>
          <a:bodyPr/>
          <a:lstStyle>
            <a:lvl1pPr>
              <a:defRPr/>
            </a:lvl1pPr>
          </a:lstStyle>
          <a:p>
            <a:pPr>
              <a:defRPr/>
            </a:pPr>
            <a:endParaRPr lang="en-US"/>
          </a:p>
        </p:txBody>
      </p:sp>
      <p:sp>
        <p:nvSpPr>
          <p:cNvPr id="8" name="Slide Number Placeholder 12"/>
          <p:cNvSpPr>
            <a:spLocks noGrp="1"/>
          </p:cNvSpPr>
          <p:nvPr>
            <p:ph type="sldNum" sz="quarter" idx="17"/>
          </p:nvPr>
        </p:nvSpPr>
        <p:spPr/>
        <p:txBody>
          <a:bodyPr/>
          <a:lstStyle>
            <a:lvl1pPr>
              <a:defRPr/>
            </a:lvl1pPr>
          </a:lstStyle>
          <a:p>
            <a:pPr>
              <a:defRPr/>
            </a:pPr>
            <a:fld id="{F2C15214-FB14-4A2F-B44C-98E227F57EC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Slide Number Placeholder 12"/>
          <p:cNvSpPr>
            <a:spLocks noGrp="1"/>
          </p:cNvSpPr>
          <p:nvPr>
            <p:ph type="sldNum" sz="quarter" idx="11"/>
          </p:nvPr>
        </p:nvSpPr>
        <p:spPr/>
        <p:txBody>
          <a:bodyPr/>
          <a:lstStyle>
            <a:lvl1pPr>
              <a:defRPr/>
            </a:lvl1pPr>
          </a:lstStyle>
          <a:p>
            <a:pPr>
              <a:defRPr/>
            </a:pPr>
            <a:fld id="{6FD2D39D-E3D1-456F-9198-9D6F2AF0624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solidFill>
                <a:srgbClr val="FFFFFF"/>
              </a:solidFill>
            </a:endParaRPr>
          </a:p>
        </p:txBody>
      </p:sp>
      <p:sp>
        <p:nvSpPr>
          <p:cNvPr id="3" name="Rectangle 4"/>
          <p:cNvSpPr>
            <a:spLocks noGrp="1" noChangeArrowheads="1"/>
          </p:cNvSpPr>
          <p:nvPr>
            <p:ph type="ftr" sz="quarter" idx="10"/>
          </p:nvPr>
        </p:nvSpPr>
        <p:spPr/>
        <p:txBody>
          <a:bodyPr/>
          <a:lstStyle>
            <a:lvl1pPr>
              <a:defRPr/>
            </a:lvl1pPr>
          </a:lstStyle>
          <a:p>
            <a:pPr>
              <a:defRPr/>
            </a:pPr>
            <a:endParaRPr lang="en-US"/>
          </a:p>
        </p:txBody>
      </p:sp>
      <p:sp>
        <p:nvSpPr>
          <p:cNvPr id="4" name="Slide Number Placeholder 12"/>
          <p:cNvSpPr>
            <a:spLocks noGrp="1"/>
          </p:cNvSpPr>
          <p:nvPr>
            <p:ph type="sldNum" sz="quarter" idx="11"/>
          </p:nvPr>
        </p:nvSpPr>
        <p:spPr/>
        <p:txBody>
          <a:bodyPr/>
          <a:lstStyle>
            <a:lvl1pPr>
              <a:defRPr/>
            </a:lvl1pPr>
          </a:lstStyle>
          <a:p>
            <a:pPr>
              <a:defRPr/>
            </a:pPr>
            <a:fld id="{37AE9EF3-85F0-43CE-84AE-80EC7A02ED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6" name="Content Placeholder 2"/>
          <p:cNvSpPr>
            <a:spLocks noGrp="1"/>
          </p:cNvSpPr>
          <p:nvPr>
            <p:ph idx="1"/>
          </p:nvPr>
        </p:nvSpPr>
        <p:spPr>
          <a:xfrm>
            <a:off x="914400" y="1433945"/>
            <a:ext cx="7367155" cy="46922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2401AAC-F7F3-4AB5-9409-F5CCB12CC2C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pPr>
              <a:defRPr/>
            </a:pPr>
            <a:fld id="{960A5A47-C578-43E4-AA90-CE2A2441DCC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0" y="1600200"/>
            <a:ext cx="4876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p:nvPr>
        </p:nvSpPr>
        <p:spPr>
          <a:xfrm>
            <a:off x="457200" y="1600200"/>
            <a:ext cx="3124200" cy="4267200"/>
          </a:xfrm>
          <a:solidFill>
            <a:srgbClr val="F2F2F2">
              <a:alpha val="50000"/>
            </a:srgbClr>
          </a:solidFill>
          <a:ln>
            <a:noFill/>
          </a:ln>
        </p:spPr>
        <p:txBody>
          <a:bodyPr lIns="91440" tIns="45720"/>
          <a:lstStyle>
            <a:lvl1pPr algn="l">
              <a:buNone/>
              <a:defRPr sz="1200" baseline="0">
                <a:solidFill>
                  <a:schemeClr val="tx1">
                    <a:lumMod val="60000"/>
                    <a:lumOff val="40000"/>
                  </a:schemeClr>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4"/>
          <p:cNvSpPr>
            <a:spLocks noGrp="1" noChangeArrowheads="1"/>
          </p:cNvSpPr>
          <p:nvPr>
            <p:ph type="ftr" sz="quarter" idx="13"/>
          </p:nvPr>
        </p:nvSpPr>
        <p:spPr>
          <a:ln/>
        </p:spPr>
        <p:txBody>
          <a:bodyPr/>
          <a:lstStyle>
            <a:lvl1pPr>
              <a:defRPr/>
            </a:lvl1pPr>
          </a:lstStyle>
          <a:p>
            <a:pPr>
              <a:defRPr/>
            </a:pPr>
            <a:endParaRPr lang="en-US"/>
          </a:p>
        </p:txBody>
      </p:sp>
      <p:sp>
        <p:nvSpPr>
          <p:cNvPr id="6" name="Slide Number Placeholder 12"/>
          <p:cNvSpPr>
            <a:spLocks noGrp="1"/>
          </p:cNvSpPr>
          <p:nvPr>
            <p:ph type="sldNum" sz="quarter" idx="14"/>
          </p:nvPr>
        </p:nvSpPr>
        <p:spPr/>
        <p:txBody>
          <a:bodyPr/>
          <a:lstStyle>
            <a:lvl1pPr>
              <a:defRPr/>
            </a:lvl1pPr>
          </a:lstStyle>
          <a:p>
            <a:pPr>
              <a:defRPr/>
            </a:pPr>
            <a:fld id="{7E8D1FE8-8111-4696-820D-2AF9D19EA56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97025"/>
            <a:ext cx="5486400" cy="3508375"/>
          </a:xfrm>
        </p:spPr>
        <p:txBody>
          <a:bodyPr>
            <a:scene3d>
              <a:camera prst="perspectiveFront"/>
              <a:lightRig rig="threePt" dir="t"/>
            </a:scene3d>
            <a:sp3d/>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181600"/>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pPr>
              <a:defRPr/>
            </a:pPr>
            <a:fld id="{8DC52552-742E-49D6-8676-6E62634092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le - white (graphs) - standard">
    <p:spTree>
      <p:nvGrpSpPr>
        <p:cNvPr id="1" name=""/>
        <p:cNvGrpSpPr/>
        <p:nvPr/>
      </p:nvGrpSpPr>
      <p:grpSpPr>
        <a:xfrm>
          <a:off x="0" y="0"/>
          <a:ext cx="0" cy="0"/>
          <a:chOff x="0" y="0"/>
          <a:chExt cx="0" cy="0"/>
        </a:xfrm>
      </p:grpSpPr>
      <p:pic>
        <p:nvPicPr>
          <p:cNvPr id="4" name="Picture 2" descr="https://incites.qa.thomsonreuters.com/images/8fc20d3c.background.png"/>
          <p:cNvPicPr>
            <a:picLocks noChangeAspect="1" noChangeArrowheads="1"/>
          </p:cNvPicPr>
          <p:nvPr userDrawn="1"/>
        </p:nvPicPr>
        <p:blipFill>
          <a:blip r:embed="rId2"/>
          <a:srcRect b="56786"/>
          <a:stretch>
            <a:fillRect/>
          </a:stretch>
        </p:blipFill>
        <p:spPr bwMode="auto">
          <a:xfrm>
            <a:off x="0" y="-17463"/>
            <a:ext cx="9144000" cy="6915151"/>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0" y="-20638"/>
            <a:ext cx="9144000" cy="893763"/>
          </a:xfrm>
          <a:prstGeom prst="rect">
            <a:avLst/>
          </a:prstGeom>
          <a:noFill/>
          <a:ln w="9525">
            <a:noFill/>
            <a:miter lim="800000"/>
            <a:headEnd/>
            <a:tailEnd/>
          </a:ln>
        </p:spPr>
      </p:pic>
      <p:sp>
        <p:nvSpPr>
          <p:cNvPr id="11" name="Content Placeholder 3"/>
          <p:cNvSpPr>
            <a:spLocks noGrp="1" noChangeAspect="1"/>
          </p:cNvSpPr>
          <p:nvPr>
            <p:ph sz="half" idx="17"/>
          </p:nvPr>
        </p:nvSpPr>
        <p:spPr>
          <a:xfrm>
            <a:off x="969819" y="1589809"/>
            <a:ext cx="4384964" cy="4389120"/>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9" name="Content Placeholder 3"/>
          <p:cNvSpPr>
            <a:spLocks noGrp="1"/>
          </p:cNvSpPr>
          <p:nvPr>
            <p:ph sz="half" idx="2"/>
          </p:nvPr>
        </p:nvSpPr>
        <p:spPr>
          <a:xfrm>
            <a:off x="852056" y="1683326"/>
            <a:ext cx="4281054" cy="353292"/>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sk-SK" dirty="0" smtClean="0"/>
              <a:t>Kliknite sem a upravte štýly predlohy textu.</a:t>
            </a:r>
          </a:p>
        </p:txBody>
      </p:sp>
      <p:sp>
        <p:nvSpPr>
          <p:cNvPr id="6" name="Rectangle 4"/>
          <p:cNvSpPr>
            <a:spLocks noGrp="1" noChangeArrowheads="1"/>
          </p:cNvSpPr>
          <p:nvPr>
            <p:ph type="ftr" sz="quarter" idx="18"/>
          </p:nvPr>
        </p:nvSpPr>
        <p:spPr/>
        <p:txBody>
          <a:bodyPr/>
          <a:lstStyle>
            <a:lvl1pPr>
              <a:defRPr/>
            </a:lvl1pPr>
          </a:lstStyle>
          <a:p>
            <a:pPr>
              <a:defRPr/>
            </a:pPr>
            <a:endParaRPr lang="en-US"/>
          </a:p>
        </p:txBody>
      </p:sp>
      <p:sp>
        <p:nvSpPr>
          <p:cNvPr id="7" name="Rectangle 5"/>
          <p:cNvSpPr>
            <a:spLocks noGrp="1" noChangeArrowheads="1"/>
          </p:cNvSpPr>
          <p:nvPr>
            <p:ph type="sldNum" sz="quarter" idx="19"/>
          </p:nvPr>
        </p:nvSpPr>
        <p:spPr/>
        <p:txBody>
          <a:bodyPr/>
          <a:lstStyle>
            <a:lvl1pPr>
              <a:defRPr/>
            </a:lvl1pPr>
          </a:lstStyle>
          <a:p>
            <a:pPr>
              <a:defRPr/>
            </a:pPr>
            <a:fld id="{B096521D-3502-41C9-B766-EAE1FCE9C0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le - white (graphs) - standard">
    <p:spTree>
      <p:nvGrpSpPr>
        <p:cNvPr id="1" name=""/>
        <p:cNvGrpSpPr/>
        <p:nvPr/>
      </p:nvGrpSpPr>
      <p:grpSpPr>
        <a:xfrm>
          <a:off x="0" y="0"/>
          <a:ext cx="0" cy="0"/>
          <a:chOff x="0" y="0"/>
          <a:chExt cx="0" cy="0"/>
        </a:xfrm>
      </p:grpSpPr>
      <p:pic>
        <p:nvPicPr>
          <p:cNvPr id="6" name="Picture 2" descr="https://incites.qa.thomsonreuters.com/images/8fc20d3c.background.png"/>
          <p:cNvPicPr>
            <a:picLocks noChangeAspect="1" noChangeArrowheads="1"/>
          </p:cNvPicPr>
          <p:nvPr userDrawn="1"/>
        </p:nvPicPr>
        <p:blipFill>
          <a:blip r:embed="rId2"/>
          <a:srcRect b="56786"/>
          <a:stretch>
            <a:fillRect/>
          </a:stretch>
        </p:blipFill>
        <p:spPr bwMode="auto">
          <a:xfrm>
            <a:off x="0" y="-17463"/>
            <a:ext cx="9144000" cy="6915151"/>
          </a:xfrm>
          <a:prstGeom prst="rect">
            <a:avLst/>
          </a:prstGeom>
          <a:noFill/>
          <a:ln w="9525">
            <a:noFill/>
            <a:miter lim="800000"/>
            <a:headEnd/>
            <a:tailEnd/>
          </a:ln>
        </p:spPr>
      </p:pic>
      <p:pic>
        <p:nvPicPr>
          <p:cNvPr id="7" name="Picture 3"/>
          <p:cNvPicPr>
            <a:picLocks noChangeAspect="1" noChangeArrowheads="1"/>
          </p:cNvPicPr>
          <p:nvPr userDrawn="1"/>
        </p:nvPicPr>
        <p:blipFill>
          <a:blip r:embed="rId3"/>
          <a:srcRect/>
          <a:stretch>
            <a:fillRect/>
          </a:stretch>
        </p:blipFill>
        <p:spPr bwMode="auto">
          <a:xfrm>
            <a:off x="0" y="-14288"/>
            <a:ext cx="9153525" cy="1112838"/>
          </a:xfrm>
          <a:prstGeom prst="rect">
            <a:avLst/>
          </a:prstGeom>
          <a:noFill/>
          <a:ln w="9525">
            <a:noFill/>
            <a:miter lim="800000"/>
            <a:headEnd/>
            <a:tailEnd/>
          </a:ln>
        </p:spPr>
      </p:pic>
      <p:sp>
        <p:nvSpPr>
          <p:cNvPr id="11" name="Content Placeholder 3"/>
          <p:cNvSpPr>
            <a:spLocks noGrp="1" noChangeAspect="1"/>
          </p:cNvSpPr>
          <p:nvPr>
            <p:ph sz="half" idx="17"/>
          </p:nvPr>
        </p:nvSpPr>
        <p:spPr>
          <a:xfrm>
            <a:off x="117757" y="1589809"/>
            <a:ext cx="4389120" cy="4386216"/>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9" name="Content Placeholder 3"/>
          <p:cNvSpPr>
            <a:spLocks noGrp="1"/>
          </p:cNvSpPr>
          <p:nvPr>
            <p:ph sz="half" idx="2"/>
          </p:nvPr>
        </p:nvSpPr>
        <p:spPr>
          <a:xfrm>
            <a:off x="-6" y="1683326"/>
            <a:ext cx="4281054" cy="353292"/>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sk-SK" dirty="0" smtClean="0"/>
              <a:t>Kliknite sem a upravte štýly predlohy textu.</a:t>
            </a:r>
          </a:p>
        </p:txBody>
      </p:sp>
      <p:sp>
        <p:nvSpPr>
          <p:cNvPr id="8" name="Content Placeholder 3"/>
          <p:cNvSpPr>
            <a:spLocks noGrp="1" noChangeAspect="1"/>
          </p:cNvSpPr>
          <p:nvPr>
            <p:ph sz="half" idx="18"/>
          </p:nvPr>
        </p:nvSpPr>
        <p:spPr>
          <a:xfrm>
            <a:off x="4696690" y="1596736"/>
            <a:ext cx="4392026" cy="4389120"/>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10" name="Content Placeholder 3"/>
          <p:cNvSpPr>
            <a:spLocks noGrp="1"/>
          </p:cNvSpPr>
          <p:nvPr>
            <p:ph sz="half" idx="19"/>
          </p:nvPr>
        </p:nvSpPr>
        <p:spPr>
          <a:xfrm>
            <a:off x="4578927" y="1690253"/>
            <a:ext cx="4281054" cy="353292"/>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sk-SK" dirty="0" smtClean="0"/>
              <a:t>Kliknite sem a upravte štýly predlohy textu.</a:t>
            </a:r>
          </a:p>
        </p:txBody>
      </p:sp>
      <p:sp>
        <p:nvSpPr>
          <p:cNvPr id="12" name="Rectangle 4"/>
          <p:cNvSpPr>
            <a:spLocks noGrp="1" noChangeArrowheads="1"/>
          </p:cNvSpPr>
          <p:nvPr>
            <p:ph type="ftr" sz="quarter" idx="20"/>
          </p:nvPr>
        </p:nvSpPr>
        <p:spPr/>
        <p:txBody>
          <a:bodyPr/>
          <a:lstStyle>
            <a:lvl1pPr>
              <a:defRPr/>
            </a:lvl1pPr>
          </a:lstStyle>
          <a:p>
            <a:pPr>
              <a:defRPr/>
            </a:pPr>
            <a:endParaRPr lang="en-US"/>
          </a:p>
        </p:txBody>
      </p:sp>
      <p:sp>
        <p:nvSpPr>
          <p:cNvPr id="13" name="Rectangle 5"/>
          <p:cNvSpPr>
            <a:spLocks noGrp="1" noChangeArrowheads="1"/>
          </p:cNvSpPr>
          <p:nvPr>
            <p:ph type="sldNum" sz="quarter" idx="21"/>
          </p:nvPr>
        </p:nvSpPr>
        <p:spPr/>
        <p:txBody>
          <a:bodyPr/>
          <a:lstStyle>
            <a:lvl1pPr>
              <a:defRPr/>
            </a:lvl1pPr>
          </a:lstStyle>
          <a:p>
            <a:pPr>
              <a:defRPr/>
            </a:pPr>
            <a:fld id="{61AE1668-FB90-4A90-803B-2B0CB5CC13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le - white (graphs) &amp; orange (text)">
    <p:spTree>
      <p:nvGrpSpPr>
        <p:cNvPr id="1" name=""/>
        <p:cNvGrpSpPr/>
        <p:nvPr/>
      </p:nvGrpSpPr>
      <p:grpSpPr>
        <a:xfrm>
          <a:off x="0" y="0"/>
          <a:ext cx="0" cy="0"/>
          <a:chOff x="0" y="0"/>
          <a:chExt cx="0" cy="0"/>
        </a:xfrm>
      </p:grpSpPr>
      <p:pic>
        <p:nvPicPr>
          <p:cNvPr id="6" name="Picture 2" descr="https://incites.qa.thomsonreuters.com/images/8fc20d3c.background.png"/>
          <p:cNvPicPr>
            <a:picLocks noChangeAspect="1" noChangeArrowheads="1"/>
          </p:cNvPicPr>
          <p:nvPr userDrawn="1"/>
        </p:nvPicPr>
        <p:blipFill>
          <a:blip r:embed="rId2"/>
          <a:srcRect b="56786"/>
          <a:stretch>
            <a:fillRect/>
          </a:stretch>
        </p:blipFill>
        <p:spPr bwMode="auto">
          <a:xfrm>
            <a:off x="0" y="-17463"/>
            <a:ext cx="9144000" cy="6915151"/>
          </a:xfrm>
          <a:prstGeom prst="rect">
            <a:avLst/>
          </a:prstGeom>
          <a:noFill/>
          <a:ln w="9525">
            <a:noFill/>
            <a:miter lim="800000"/>
            <a:headEnd/>
            <a:tailEnd/>
          </a:ln>
        </p:spPr>
      </p:pic>
      <p:pic>
        <p:nvPicPr>
          <p:cNvPr id="7" name="Picture 3"/>
          <p:cNvPicPr>
            <a:picLocks noChangeAspect="1" noChangeArrowheads="1"/>
          </p:cNvPicPr>
          <p:nvPr userDrawn="1"/>
        </p:nvPicPr>
        <p:blipFill>
          <a:blip r:embed="rId3"/>
          <a:srcRect/>
          <a:stretch>
            <a:fillRect/>
          </a:stretch>
        </p:blipFill>
        <p:spPr bwMode="auto">
          <a:xfrm>
            <a:off x="0" y="-14288"/>
            <a:ext cx="9153525" cy="1112838"/>
          </a:xfrm>
          <a:prstGeom prst="rect">
            <a:avLst/>
          </a:prstGeom>
          <a:noFill/>
          <a:ln w="9525">
            <a:noFill/>
            <a:miter lim="800000"/>
            <a:headEnd/>
            <a:tailEnd/>
          </a:ln>
        </p:spPr>
      </p:pic>
      <p:sp>
        <p:nvSpPr>
          <p:cNvPr id="17" name="Text Placeholder 16"/>
          <p:cNvSpPr>
            <a:spLocks noGrp="1" noChangeAspect="1"/>
          </p:cNvSpPr>
          <p:nvPr>
            <p:ph type="body" sz="quarter" idx="14"/>
          </p:nvPr>
        </p:nvSpPr>
        <p:spPr>
          <a:xfrm>
            <a:off x="5791781" y="1590096"/>
            <a:ext cx="2103120" cy="2098675"/>
          </a:xfrm>
          <a:gradFill>
            <a:gsLst>
              <a:gs pos="0">
                <a:srgbClr val="FF9100"/>
              </a:gs>
              <a:gs pos="90000">
                <a:srgbClr val="FFB400"/>
              </a:gs>
              <a:gs pos="100000">
                <a:srgbClr val="FFB400"/>
              </a:gs>
            </a:gsLst>
            <a:lin ang="5400000" scaled="0"/>
          </a:gradFill>
          <a:effectLst>
            <a:outerShdw blurRad="63500" sx="103000" sy="103000" algn="ctr" rotWithShape="0">
              <a:prstClr val="black">
                <a:alpha val="40000"/>
              </a:prstClr>
            </a:outerShdw>
          </a:effectLst>
        </p:spPr>
        <p:txBody>
          <a:bodyPr lIns="91440" tIns="457200" rIns="91440" bIns="91440"/>
          <a:lstStyle>
            <a:lvl1pPr marL="0">
              <a:buNone/>
              <a:defRPr sz="4400" b="1">
                <a:solidFill>
                  <a:schemeClr val="bg1"/>
                </a:solidFill>
              </a:defRPr>
            </a:lvl1pPr>
            <a:lvl2pPr marL="0">
              <a:buNone/>
              <a:defRPr b="1" i="1">
                <a:solidFill>
                  <a:schemeClr val="bg1"/>
                </a:solidFill>
              </a:defRPr>
            </a:lvl2pPr>
            <a:lvl3pPr marL="0">
              <a:buNone/>
              <a:defRPr sz="1800" i="1">
                <a:solidFill>
                  <a:schemeClr val="bg1"/>
                </a:solidFill>
              </a:defRPr>
            </a:lvl3pPr>
          </a:lstStyle>
          <a:p>
            <a:pPr lvl="0"/>
            <a:r>
              <a:rPr lang="sk-SK" dirty="0" smtClean="0"/>
              <a:t>Kliknite sem a upravte štýly predlohy textu.</a:t>
            </a:r>
          </a:p>
          <a:p>
            <a:pPr lvl="1"/>
            <a:r>
              <a:rPr lang="sk-SK" dirty="0" smtClean="0"/>
              <a:t>Druhá úroveň</a:t>
            </a:r>
          </a:p>
          <a:p>
            <a:pPr lvl="2"/>
            <a:r>
              <a:rPr lang="sk-SK" dirty="0" smtClean="0"/>
              <a:t>Tretia úroveň</a:t>
            </a:r>
          </a:p>
        </p:txBody>
      </p:sp>
      <p:sp>
        <p:nvSpPr>
          <p:cNvPr id="18" name="Text Placeholder 16"/>
          <p:cNvSpPr>
            <a:spLocks noGrp="1" noChangeAspect="1"/>
          </p:cNvSpPr>
          <p:nvPr>
            <p:ph type="body" sz="quarter" idx="15"/>
          </p:nvPr>
        </p:nvSpPr>
        <p:spPr>
          <a:xfrm>
            <a:off x="5788316" y="3897647"/>
            <a:ext cx="2103120" cy="2098675"/>
          </a:xfrm>
          <a:gradFill>
            <a:gsLst>
              <a:gs pos="0">
                <a:srgbClr val="FF9100"/>
              </a:gs>
              <a:gs pos="90000">
                <a:srgbClr val="FFB400"/>
              </a:gs>
              <a:gs pos="100000">
                <a:srgbClr val="FFB400"/>
              </a:gs>
            </a:gsLst>
            <a:lin ang="5400000" scaled="0"/>
          </a:gradFill>
          <a:effectLst>
            <a:outerShdw blurRad="63500" sx="103000" sy="103000" algn="ctr" rotWithShape="0">
              <a:prstClr val="black">
                <a:alpha val="40000"/>
              </a:prstClr>
            </a:outerShdw>
          </a:effectLst>
        </p:spPr>
        <p:txBody>
          <a:bodyPr lIns="91440" tIns="457200" rIns="91440" bIns="91440"/>
          <a:lstStyle>
            <a:lvl1pPr marL="0">
              <a:buNone/>
              <a:defRPr sz="4400" b="1">
                <a:solidFill>
                  <a:schemeClr val="bg1"/>
                </a:solidFill>
              </a:defRPr>
            </a:lvl1pPr>
            <a:lvl2pPr marL="0">
              <a:buNone/>
              <a:defRPr b="1" i="1">
                <a:solidFill>
                  <a:schemeClr val="bg1"/>
                </a:solidFill>
              </a:defRPr>
            </a:lvl2pPr>
            <a:lvl3pPr marL="0">
              <a:buNone/>
              <a:defRPr sz="1800" i="1">
                <a:solidFill>
                  <a:schemeClr val="bg1"/>
                </a:solidFill>
              </a:defRPr>
            </a:lvl3pPr>
          </a:lstStyle>
          <a:p>
            <a:pPr lvl="0"/>
            <a:r>
              <a:rPr lang="sk-SK" dirty="0" smtClean="0"/>
              <a:t>Kliknite sem a upravte štýly predlohy textu.</a:t>
            </a:r>
          </a:p>
          <a:p>
            <a:pPr lvl="1"/>
            <a:r>
              <a:rPr lang="sk-SK" dirty="0" smtClean="0"/>
              <a:t>Druhá úroveň</a:t>
            </a:r>
          </a:p>
          <a:p>
            <a:pPr lvl="2"/>
            <a:r>
              <a:rPr lang="sk-SK" dirty="0" smtClean="0"/>
              <a:t>Tretia úroveň</a:t>
            </a:r>
          </a:p>
        </p:txBody>
      </p:sp>
      <p:sp>
        <p:nvSpPr>
          <p:cNvPr id="11" name="Content Placeholder 3"/>
          <p:cNvSpPr>
            <a:spLocks noGrp="1" noChangeAspect="1"/>
          </p:cNvSpPr>
          <p:nvPr>
            <p:ph sz="half" idx="17"/>
          </p:nvPr>
        </p:nvSpPr>
        <p:spPr>
          <a:xfrm>
            <a:off x="969819" y="1589809"/>
            <a:ext cx="4384964" cy="4389120"/>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13" name="Content Placeholder 3"/>
          <p:cNvSpPr>
            <a:spLocks noGrp="1"/>
          </p:cNvSpPr>
          <p:nvPr>
            <p:ph sz="half" idx="2"/>
          </p:nvPr>
        </p:nvSpPr>
        <p:spPr>
          <a:xfrm>
            <a:off x="852056" y="1683326"/>
            <a:ext cx="4281054" cy="353292"/>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sk-SK" dirty="0" smtClean="0"/>
              <a:t>Kliknite sem a upravte štýly predlohy textu.</a:t>
            </a:r>
          </a:p>
        </p:txBody>
      </p:sp>
      <p:sp>
        <p:nvSpPr>
          <p:cNvPr id="8" name="Rectangle 4"/>
          <p:cNvSpPr>
            <a:spLocks noGrp="1" noChangeArrowheads="1"/>
          </p:cNvSpPr>
          <p:nvPr>
            <p:ph type="ftr" sz="quarter" idx="18"/>
          </p:nvPr>
        </p:nvSpPr>
        <p:spPr/>
        <p:txBody>
          <a:bodyPr/>
          <a:lstStyle>
            <a:lvl1pPr>
              <a:defRPr/>
            </a:lvl1pPr>
          </a:lstStyle>
          <a:p>
            <a:pPr>
              <a:defRPr/>
            </a:pPr>
            <a:endParaRPr lang="en-US"/>
          </a:p>
        </p:txBody>
      </p:sp>
      <p:sp>
        <p:nvSpPr>
          <p:cNvPr id="9" name="Rectangle 5"/>
          <p:cNvSpPr>
            <a:spLocks noGrp="1" noChangeArrowheads="1"/>
          </p:cNvSpPr>
          <p:nvPr>
            <p:ph type="sldNum" sz="quarter" idx="19"/>
          </p:nvPr>
        </p:nvSpPr>
        <p:spPr/>
        <p:txBody>
          <a:bodyPr/>
          <a:lstStyle>
            <a:lvl1pPr>
              <a:defRPr/>
            </a:lvl1pPr>
          </a:lstStyle>
          <a:p>
            <a:pPr>
              <a:defRPr/>
            </a:pPr>
            <a:fld id="{51B5F5F6-9546-40FD-BADE-D48113BF6C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le - white (graphs) - wide">
    <p:spTree>
      <p:nvGrpSpPr>
        <p:cNvPr id="1" name=""/>
        <p:cNvGrpSpPr/>
        <p:nvPr/>
      </p:nvGrpSpPr>
      <p:grpSpPr>
        <a:xfrm>
          <a:off x="0" y="0"/>
          <a:ext cx="0" cy="0"/>
          <a:chOff x="0" y="0"/>
          <a:chExt cx="0" cy="0"/>
        </a:xfrm>
      </p:grpSpPr>
      <p:pic>
        <p:nvPicPr>
          <p:cNvPr id="4" name="Picture 2" descr="https://incites.qa.thomsonreuters.com/images/8fc20d3c.background.png"/>
          <p:cNvPicPr>
            <a:picLocks noChangeAspect="1" noChangeArrowheads="1"/>
          </p:cNvPicPr>
          <p:nvPr userDrawn="1"/>
        </p:nvPicPr>
        <p:blipFill>
          <a:blip r:embed="rId2"/>
          <a:srcRect b="56786"/>
          <a:stretch>
            <a:fillRect/>
          </a:stretch>
        </p:blipFill>
        <p:spPr bwMode="auto">
          <a:xfrm>
            <a:off x="0" y="-17463"/>
            <a:ext cx="9144000" cy="6915151"/>
          </a:xfrm>
          <a:prstGeom prst="rect">
            <a:avLst/>
          </a:prstGeom>
          <a:noFill/>
          <a:ln w="9525">
            <a:noFill/>
            <a:miter lim="800000"/>
            <a:headEnd/>
            <a:tailEnd/>
          </a:ln>
        </p:spPr>
      </p:pic>
      <p:pic>
        <p:nvPicPr>
          <p:cNvPr id="5" name="Picture 3"/>
          <p:cNvPicPr>
            <a:picLocks noChangeAspect="1" noChangeArrowheads="1"/>
          </p:cNvPicPr>
          <p:nvPr userDrawn="1"/>
        </p:nvPicPr>
        <p:blipFill>
          <a:blip r:embed="rId3"/>
          <a:srcRect/>
          <a:stretch>
            <a:fillRect/>
          </a:stretch>
        </p:blipFill>
        <p:spPr bwMode="auto">
          <a:xfrm>
            <a:off x="0" y="-14288"/>
            <a:ext cx="9153525" cy="1112838"/>
          </a:xfrm>
          <a:prstGeom prst="rect">
            <a:avLst/>
          </a:prstGeom>
          <a:noFill/>
          <a:ln w="9525">
            <a:noFill/>
            <a:miter lim="800000"/>
            <a:headEnd/>
            <a:tailEnd/>
          </a:ln>
        </p:spPr>
      </p:pic>
      <p:sp>
        <p:nvSpPr>
          <p:cNvPr id="11" name="Content Placeholder 3"/>
          <p:cNvSpPr>
            <a:spLocks noGrp="1" noChangeAspect="1"/>
          </p:cNvSpPr>
          <p:nvPr>
            <p:ph sz="half" idx="17"/>
          </p:nvPr>
        </p:nvSpPr>
        <p:spPr>
          <a:xfrm>
            <a:off x="190497" y="1475506"/>
            <a:ext cx="8776857" cy="4389120"/>
          </a:xfrm>
          <a:solidFill>
            <a:schemeClr val="bg1"/>
          </a:solidFill>
          <a:effectLst>
            <a:outerShdw blurRad="63500" sx="101000" sy="101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13" name="Content Placeholder 3"/>
          <p:cNvSpPr>
            <a:spLocks noGrp="1"/>
          </p:cNvSpPr>
          <p:nvPr>
            <p:ph sz="half" idx="2"/>
          </p:nvPr>
        </p:nvSpPr>
        <p:spPr>
          <a:xfrm>
            <a:off x="62346" y="1569026"/>
            <a:ext cx="8177645" cy="353291"/>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sk-SK" dirty="0" smtClean="0"/>
              <a:t>Kliknite sem a upravte štýly predlohy textu.</a:t>
            </a:r>
          </a:p>
        </p:txBody>
      </p:sp>
      <p:sp>
        <p:nvSpPr>
          <p:cNvPr id="6" name="Rectangle 4"/>
          <p:cNvSpPr>
            <a:spLocks noGrp="1" noChangeArrowheads="1"/>
          </p:cNvSpPr>
          <p:nvPr>
            <p:ph type="ftr" sz="quarter" idx="18"/>
          </p:nvPr>
        </p:nvSpPr>
        <p:spPr/>
        <p:txBody>
          <a:bodyPr/>
          <a:lstStyle>
            <a:lvl1pPr>
              <a:defRPr/>
            </a:lvl1pPr>
          </a:lstStyle>
          <a:p>
            <a:pPr>
              <a:defRPr/>
            </a:pPr>
            <a:endParaRPr lang="en-US"/>
          </a:p>
        </p:txBody>
      </p:sp>
      <p:sp>
        <p:nvSpPr>
          <p:cNvPr id="7" name="Rectangle 5"/>
          <p:cNvSpPr>
            <a:spLocks noGrp="1" noChangeArrowheads="1"/>
          </p:cNvSpPr>
          <p:nvPr>
            <p:ph type="sldNum" sz="quarter" idx="19"/>
          </p:nvPr>
        </p:nvSpPr>
        <p:spPr/>
        <p:txBody>
          <a:bodyPr/>
          <a:lstStyle>
            <a:lvl1pPr>
              <a:defRPr/>
            </a:lvl1pPr>
          </a:lstStyle>
          <a:p>
            <a:pPr>
              <a:defRPr/>
            </a:pPr>
            <a:fld id="{E8FCC66A-9F55-415E-909F-8457A2A29E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ile - white (graphs)dwedwe">
    <p:spTree>
      <p:nvGrpSpPr>
        <p:cNvPr id="1" name=""/>
        <p:cNvGrpSpPr/>
        <p:nvPr/>
      </p:nvGrpSpPr>
      <p:grpSpPr>
        <a:xfrm>
          <a:off x="0" y="0"/>
          <a:ext cx="0" cy="0"/>
          <a:chOff x="0" y="0"/>
          <a:chExt cx="0" cy="0"/>
        </a:xfrm>
      </p:grpSpPr>
      <p:pic>
        <p:nvPicPr>
          <p:cNvPr id="5" name="Picture 2" descr="https://incites.qa.thomsonreuters.com/images/8fc20d3c.background.png"/>
          <p:cNvPicPr>
            <a:picLocks noChangeAspect="1" noChangeArrowheads="1"/>
          </p:cNvPicPr>
          <p:nvPr userDrawn="1"/>
        </p:nvPicPr>
        <p:blipFill>
          <a:blip r:embed="rId2"/>
          <a:srcRect b="56786"/>
          <a:stretch>
            <a:fillRect/>
          </a:stretch>
        </p:blipFill>
        <p:spPr bwMode="auto">
          <a:xfrm>
            <a:off x="0" y="-17463"/>
            <a:ext cx="9144000" cy="6915151"/>
          </a:xfrm>
          <a:prstGeom prst="rect">
            <a:avLst/>
          </a:prstGeom>
          <a:noFill/>
          <a:ln w="9525">
            <a:noFill/>
            <a:miter lim="800000"/>
            <a:headEnd/>
            <a:tailEnd/>
          </a:ln>
        </p:spPr>
      </p:pic>
      <p:pic>
        <p:nvPicPr>
          <p:cNvPr id="6" name="Picture 3"/>
          <p:cNvPicPr>
            <a:picLocks noChangeAspect="1" noChangeArrowheads="1"/>
          </p:cNvPicPr>
          <p:nvPr userDrawn="1"/>
        </p:nvPicPr>
        <p:blipFill>
          <a:blip r:embed="rId3"/>
          <a:srcRect/>
          <a:stretch>
            <a:fillRect/>
          </a:stretch>
        </p:blipFill>
        <p:spPr bwMode="auto">
          <a:xfrm>
            <a:off x="0" y="-14288"/>
            <a:ext cx="9153525" cy="1112838"/>
          </a:xfrm>
          <a:prstGeom prst="rect">
            <a:avLst/>
          </a:prstGeom>
          <a:noFill/>
          <a:ln w="9525">
            <a:noFill/>
            <a:miter lim="800000"/>
            <a:headEnd/>
            <a:tailEnd/>
          </a:ln>
        </p:spPr>
      </p:pic>
      <p:sp>
        <p:nvSpPr>
          <p:cNvPr id="8" name="Content Placeholder 3"/>
          <p:cNvSpPr>
            <a:spLocks noGrp="1" noChangeAspect="1"/>
          </p:cNvSpPr>
          <p:nvPr>
            <p:ph sz="half" idx="1"/>
          </p:nvPr>
        </p:nvSpPr>
        <p:spPr>
          <a:xfrm>
            <a:off x="1838902" y="1265877"/>
            <a:ext cx="5486400" cy="5486400"/>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4" name="Content Placeholder 3"/>
          <p:cNvSpPr>
            <a:spLocks noGrp="1"/>
          </p:cNvSpPr>
          <p:nvPr>
            <p:ph sz="half" idx="2"/>
          </p:nvPr>
        </p:nvSpPr>
        <p:spPr>
          <a:xfrm>
            <a:off x="1756067" y="1350817"/>
            <a:ext cx="4623952" cy="290946"/>
          </a:xfrm>
          <a:solidFill>
            <a:srgbClr val="505050"/>
          </a:solidFill>
        </p:spPr>
        <p:txBody>
          <a:bodyPr lIns="274320" rIns="9144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sk-SK" dirty="0" smtClean="0"/>
              <a:t>Kliknite sem a upravte štýly predlohy textu.</a:t>
            </a:r>
          </a:p>
        </p:txBody>
      </p:sp>
      <p:sp>
        <p:nvSpPr>
          <p:cNvPr id="7" name="Rectangle 4"/>
          <p:cNvSpPr>
            <a:spLocks noGrp="1" noChangeArrowheads="1"/>
          </p:cNvSpPr>
          <p:nvPr>
            <p:ph type="ftr" sz="quarter" idx="10"/>
          </p:nvPr>
        </p:nvSpPr>
        <p:spPr/>
        <p:txBody>
          <a:bodyPr/>
          <a:lstStyle>
            <a:lvl1pPr>
              <a:defRPr/>
            </a:lvl1pPr>
          </a:lstStyle>
          <a:p>
            <a:pPr>
              <a:defRPr/>
            </a:pPr>
            <a:endParaRPr lang="en-US"/>
          </a:p>
        </p:txBody>
      </p:sp>
      <p:sp>
        <p:nvSpPr>
          <p:cNvPr id="9" name="Rectangle 5"/>
          <p:cNvSpPr>
            <a:spLocks noGrp="1" noChangeArrowheads="1"/>
          </p:cNvSpPr>
          <p:nvPr>
            <p:ph type="sldNum" sz="quarter" idx="11"/>
          </p:nvPr>
        </p:nvSpPr>
        <p:spPr/>
        <p:txBody>
          <a:bodyPr/>
          <a:lstStyle>
            <a:lvl1pPr>
              <a:defRPr/>
            </a:lvl1pPr>
          </a:lstStyle>
          <a:p>
            <a:pPr>
              <a:defRPr/>
            </a:pPr>
            <a:fld id="{7B7356CF-D1E2-4392-9BF1-C2E4244418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51118" y="274638"/>
            <a:ext cx="4935682" cy="681326"/>
          </a:xfrm>
        </p:spPr>
        <p:txBody>
          <a:bodyPr/>
          <a:lstStyle>
            <a:lvl1pPr>
              <a:defRPr>
                <a:solidFill>
                  <a:srgbClr val="FF91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D0577AA8-2220-4C41-85DC-E906FDE44B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7.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defRPr/>
            </a:pPr>
            <a:endParaRPr lang="en-US">
              <a:solidFill>
                <a:srgbClr val="4B4B4B"/>
              </a:solidFill>
            </a:endParaRPr>
          </a:p>
        </p:txBody>
      </p:sp>
      <p:pic>
        <p:nvPicPr>
          <p:cNvPr id="1027" name="Picture 3" descr="TR_SlideLogo_BW600"/>
          <p:cNvPicPr>
            <a:picLocks noChangeAspect="1" noChangeArrowheads="1"/>
          </p:cNvPicPr>
          <p:nvPr/>
        </p:nvPicPr>
        <p:blipFill>
          <a:blip r:embed="rId19"/>
          <a:srcRect/>
          <a:stretch>
            <a:fillRect/>
          </a:stretch>
        </p:blipFill>
        <p:spPr bwMode="auto">
          <a:xfrm>
            <a:off x="371475" y="6323013"/>
            <a:ext cx="1652588" cy="536575"/>
          </a:xfrm>
          <a:prstGeom prst="rect">
            <a:avLst/>
          </a:prstGeom>
          <a:noFill/>
          <a:ln w="9525">
            <a:noFill/>
            <a:miter lim="800000"/>
            <a:headEnd/>
            <a:tailEnd/>
          </a:ln>
        </p:spPr>
      </p:pic>
      <p:sp>
        <p:nvSpPr>
          <p:cNvPr id="263172"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rgbClr val="FFFFFF"/>
                </a:solidFill>
                <a:latin typeface="Arial" charset="0"/>
              </a:defRPr>
            </a:lvl1pPr>
          </a:lstStyle>
          <a:p>
            <a:pPr>
              <a:defRPr/>
            </a:pPr>
            <a:endParaRPr lang="en-US"/>
          </a:p>
        </p:txBody>
      </p:sp>
      <p:sp>
        <p:nvSpPr>
          <p:cNvPr id="263173"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4B4B4B"/>
                </a:solidFill>
                <a:latin typeface="Arial" charset="0"/>
              </a:defRPr>
            </a:lvl1pPr>
          </a:lstStyle>
          <a:p>
            <a:pPr>
              <a:defRPr/>
            </a:pPr>
            <a:fld id="{DE74F4BD-F87C-4A99-A3BF-388EDB722DDD}" type="slidenum">
              <a:rPr lang="en-US"/>
              <a:pPr>
                <a:defRPr/>
              </a:pPr>
              <a:t>‹#›</a:t>
            </a:fld>
            <a:endParaRPr lang="en-US"/>
          </a:p>
        </p:txBody>
      </p:sp>
      <p:sp>
        <p:nvSpPr>
          <p:cNvPr id="1030"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8" descr="slideMaster_Logo600"/>
          <p:cNvPicPr>
            <a:picLocks noChangeAspect="1" noChangeArrowheads="1"/>
          </p:cNvPicPr>
          <p:nvPr/>
        </p:nvPicPr>
        <p:blipFill>
          <a:blip r:embed="rId20"/>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9" r:id="rId1"/>
    <p:sldLayoutId id="2147484190" r:id="rId2"/>
    <p:sldLayoutId id="2147484191" r:id="rId3"/>
    <p:sldLayoutId id="2147484210" r:id="rId4"/>
    <p:sldLayoutId id="2147484211" r:id="rId5"/>
    <p:sldLayoutId id="2147484212" r:id="rId6"/>
    <p:sldLayoutId id="2147484213" r:id="rId7"/>
    <p:sldLayoutId id="2147484214"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457200" y="6218238"/>
            <a:ext cx="8229600" cy="639762"/>
          </a:xfrm>
          <a:prstGeom prst="rect">
            <a:avLst/>
          </a:prstGeom>
          <a:solidFill>
            <a:srgbClr val="FB69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457200" y="0"/>
            <a:ext cx="8229600" cy="1371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chemeClr val="tx2"/>
              </a:buClr>
              <a:buFontTx/>
              <a:buChar char="•"/>
              <a:defRPr/>
            </a:pPr>
            <a:endParaRPr lang="en-US">
              <a:latin typeface="Arial" pitchFamily="-111" charset="0"/>
            </a:endParaRPr>
          </a:p>
        </p:txBody>
      </p:sp>
      <p:sp>
        <p:nvSpPr>
          <p:cNvPr id="15364" name="Rectangle 4"/>
          <p:cNvSpPr>
            <a:spLocks noGrp="1" noChangeArrowheads="1"/>
          </p:cNvSpPr>
          <p:nvPr>
            <p:ph type="ftr" sz="quarter" idx="3"/>
          </p:nvPr>
        </p:nvSpPr>
        <p:spPr bwMode="auto">
          <a:xfrm>
            <a:off x="3124200" y="6350000"/>
            <a:ext cx="4876800" cy="3746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900">
                <a:solidFill>
                  <a:schemeClr val="bg1"/>
                </a:solidFill>
                <a:latin typeface="Arial" pitchFamily="-111" charset="0"/>
                <a:ea typeface="+mn-ea"/>
              </a:defRPr>
            </a:lvl1pPr>
          </a:lstStyle>
          <a:p>
            <a:pPr>
              <a:defRPr/>
            </a:pPr>
            <a:endParaRPr lang="en-US"/>
          </a:p>
        </p:txBody>
      </p:sp>
      <p:sp>
        <p:nvSpPr>
          <p:cNvPr id="19462" name="Rectangle 6"/>
          <p:cNvSpPr>
            <a:spLocks noGrp="1" noChangeArrowheads="1"/>
          </p:cNvSpPr>
          <p:nvPr>
            <p:ph type="title"/>
          </p:nvPr>
        </p:nvSpPr>
        <p:spPr bwMode="auto">
          <a:xfrm>
            <a:off x="685800" y="382588"/>
            <a:ext cx="7772400"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9463" name="Rectangle 7"/>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9464" name="Picture 6" descr="hc_Divider_TransLogo"/>
          <p:cNvPicPr>
            <a:picLocks noChangeAspect="1" noChangeArrowheads="1"/>
          </p:cNvPicPr>
          <p:nvPr userDrawn="1"/>
        </p:nvPicPr>
        <p:blipFill>
          <a:blip r:embed="rId17"/>
          <a:srcRect/>
          <a:stretch>
            <a:fillRect/>
          </a:stretch>
        </p:blipFill>
        <p:spPr bwMode="black">
          <a:xfrm>
            <a:off x="685800" y="6373813"/>
            <a:ext cx="1647825" cy="365125"/>
          </a:xfrm>
          <a:prstGeom prst="rect">
            <a:avLst/>
          </a:prstGeom>
          <a:noFill/>
          <a:ln w="9525">
            <a:noFill/>
            <a:miter lim="800000"/>
            <a:headEnd/>
            <a:tailEnd/>
          </a:ln>
        </p:spPr>
      </p:pic>
      <p:sp>
        <p:nvSpPr>
          <p:cNvPr id="13" name="Slide Number Placeholder 12"/>
          <p:cNvSpPr>
            <a:spLocks noGrp="1"/>
          </p:cNvSpPr>
          <p:nvPr>
            <p:ph type="sldNum" sz="quarter" idx="4"/>
          </p:nvPr>
        </p:nvSpPr>
        <p:spPr>
          <a:xfrm>
            <a:off x="8001000" y="635635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defRPr>
            </a:lvl1pPr>
          </a:lstStyle>
          <a:p>
            <a:pPr>
              <a:defRPr/>
            </a:pPr>
            <a:fld id="{1E2B05FF-A574-4D55-9394-345831FF85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01" r:id="rId7"/>
    <p:sldLayoutId id="2147484202" r:id="rId8"/>
    <p:sldLayoutId id="2147484203" r:id="rId9"/>
    <p:sldLayoutId id="2147484204" r:id="rId10"/>
    <p:sldLayoutId id="2147484205" r:id="rId11"/>
    <p:sldLayoutId id="2147484221" r:id="rId12"/>
    <p:sldLayoutId id="2147484206" r:id="rId13"/>
    <p:sldLayoutId id="2147484207" r:id="rId14"/>
    <p:sldLayoutId id="2147484208" r:id="rId15"/>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a:solidFill>
            <a:schemeClr val="tx1"/>
          </a:solidFill>
          <a:latin typeface="+mj-lt"/>
          <a:ea typeface="ＭＳ Ｐゴシック" pitchFamily="-84" charset="-128"/>
          <a:cs typeface="ＭＳ Ｐゴシック" pitchFamily="-84" charset="-128"/>
        </a:defRPr>
      </a:lvl1pPr>
      <a:lvl2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2pPr>
      <a:lvl3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3pPr>
      <a:lvl4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4pPr>
      <a:lvl5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5pPr>
      <a:lvl6pPr marL="457200" algn="l" rtl="0" fontAlgn="base">
        <a:lnSpc>
          <a:spcPct val="90000"/>
        </a:lnSpc>
        <a:spcBef>
          <a:spcPct val="0"/>
        </a:spcBef>
        <a:spcAft>
          <a:spcPct val="0"/>
        </a:spcAft>
        <a:defRPr sz="2800">
          <a:solidFill>
            <a:schemeClr val="tx2"/>
          </a:solidFill>
          <a:latin typeface="Arial" pitchFamily="-84" charset="0"/>
        </a:defRPr>
      </a:lvl6pPr>
      <a:lvl7pPr marL="914400" algn="l" rtl="0" fontAlgn="base">
        <a:lnSpc>
          <a:spcPct val="90000"/>
        </a:lnSpc>
        <a:spcBef>
          <a:spcPct val="0"/>
        </a:spcBef>
        <a:spcAft>
          <a:spcPct val="0"/>
        </a:spcAft>
        <a:defRPr sz="2800">
          <a:solidFill>
            <a:schemeClr val="tx2"/>
          </a:solidFill>
          <a:latin typeface="Arial" pitchFamily="-84" charset="0"/>
        </a:defRPr>
      </a:lvl7pPr>
      <a:lvl8pPr marL="1371600" algn="l" rtl="0" fontAlgn="base">
        <a:lnSpc>
          <a:spcPct val="90000"/>
        </a:lnSpc>
        <a:spcBef>
          <a:spcPct val="0"/>
        </a:spcBef>
        <a:spcAft>
          <a:spcPct val="0"/>
        </a:spcAft>
        <a:defRPr sz="2800">
          <a:solidFill>
            <a:schemeClr val="tx2"/>
          </a:solidFill>
          <a:latin typeface="Arial" pitchFamily="-84" charset="0"/>
        </a:defRPr>
      </a:lvl8pPr>
      <a:lvl9pPr marL="1828800" algn="l" rtl="0" fontAlgn="base">
        <a:lnSpc>
          <a:spcPct val="90000"/>
        </a:lnSpc>
        <a:spcBef>
          <a:spcPct val="0"/>
        </a:spcBef>
        <a:spcAft>
          <a:spcPct val="0"/>
        </a:spcAft>
        <a:defRPr sz="2800">
          <a:solidFill>
            <a:schemeClr val="tx2"/>
          </a:solidFill>
          <a:latin typeface="Arial" pitchFamily="-84" charset="0"/>
        </a:defRPr>
      </a:lvl9pPr>
    </p:titleStyle>
    <p:bodyStyle>
      <a:lvl1pPr marL="228600" indent="-228600" algn="l" rtl="0" eaLnBrk="0" fontAlgn="base" hangingPunct="0">
        <a:spcBef>
          <a:spcPct val="50000"/>
        </a:spcBef>
        <a:spcAft>
          <a:spcPct val="0"/>
        </a:spcAft>
        <a:buClr>
          <a:srgbClr val="0099CC"/>
        </a:buClr>
        <a:buChar char="•"/>
        <a:defRPr sz="2000">
          <a:solidFill>
            <a:schemeClr val="tx1"/>
          </a:solidFill>
          <a:latin typeface="+mn-lt"/>
          <a:ea typeface="ＭＳ Ｐゴシック" pitchFamily="-84" charset="-128"/>
          <a:cs typeface="ＭＳ Ｐゴシック" pitchFamily="-84" charset="-128"/>
        </a:defRPr>
      </a:lvl1pPr>
      <a:lvl2pPr marL="628650" indent="-285750" algn="l" rtl="0" eaLnBrk="0" fontAlgn="base" hangingPunct="0">
        <a:spcBef>
          <a:spcPct val="30000"/>
        </a:spcBef>
        <a:spcAft>
          <a:spcPct val="0"/>
        </a:spcAft>
        <a:buClr>
          <a:srgbClr val="0099CC"/>
        </a:buClr>
        <a:buFont typeface="Arial" charset="0"/>
        <a:buChar char="–"/>
        <a:defRPr>
          <a:solidFill>
            <a:schemeClr val="tx1"/>
          </a:solidFill>
          <a:latin typeface="+mn-lt"/>
          <a:ea typeface="ＭＳ Ｐゴシック" pitchFamily="-84" charset="-128"/>
          <a:cs typeface="ＭＳ Ｐゴシック"/>
        </a:defRPr>
      </a:lvl2pPr>
      <a:lvl3pPr marL="914400" indent="-171450" algn="l" rtl="0" eaLnBrk="0" fontAlgn="base" hangingPunct="0">
        <a:spcBef>
          <a:spcPct val="25000"/>
        </a:spcBef>
        <a:spcAft>
          <a:spcPct val="0"/>
        </a:spcAft>
        <a:buClr>
          <a:srgbClr val="0099CC"/>
        </a:buClr>
        <a:buChar char="•"/>
        <a:defRPr sz="1600">
          <a:solidFill>
            <a:schemeClr val="tx1"/>
          </a:solidFill>
          <a:latin typeface="+mn-lt"/>
          <a:ea typeface="ＭＳ Ｐゴシック" pitchFamily="-84" charset="-128"/>
          <a:cs typeface="ＭＳ Ｐゴシック"/>
        </a:defRPr>
      </a:lvl3pPr>
      <a:lvl4pPr marL="1257300" indent="-228600" algn="l" rtl="0" eaLnBrk="0" fontAlgn="base" hangingPunct="0">
        <a:spcBef>
          <a:spcPct val="20000"/>
        </a:spcBef>
        <a:spcAft>
          <a:spcPct val="0"/>
        </a:spcAft>
        <a:buClr>
          <a:srgbClr val="0099CC"/>
        </a:buClr>
        <a:buFont typeface="Arial" charset="0"/>
        <a:buChar char="–"/>
        <a:defRPr sz="1400">
          <a:solidFill>
            <a:schemeClr val="tx1"/>
          </a:solidFill>
          <a:latin typeface="+mn-lt"/>
          <a:ea typeface="ＭＳ Ｐゴシック" pitchFamily="-84" charset="-128"/>
          <a:cs typeface="ＭＳ Ｐゴシック"/>
        </a:defRPr>
      </a:lvl4pPr>
      <a:lvl5pPr marL="1485900" indent="-114300" algn="l" rtl="0" eaLnBrk="0" fontAlgn="base" hangingPunct="0">
        <a:spcBef>
          <a:spcPct val="20000"/>
        </a:spcBef>
        <a:spcAft>
          <a:spcPct val="0"/>
        </a:spcAft>
        <a:buClr>
          <a:srgbClr val="0099CC"/>
        </a:buClr>
        <a:buChar char="•"/>
        <a:defRPr sz="1200">
          <a:solidFill>
            <a:schemeClr val="tx1"/>
          </a:solidFill>
          <a:latin typeface="+mn-lt"/>
          <a:ea typeface="ＭＳ Ｐゴシック" pitchFamily="-84" charset="-128"/>
          <a:cs typeface="ＭＳ Ｐゴシック"/>
        </a:defRPr>
      </a:lvl5pPr>
      <a:lvl6pPr marL="19431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6pPr>
      <a:lvl7pPr marL="24003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7pPr>
      <a:lvl8pPr marL="28575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8pPr>
      <a:lvl9pPr marL="33147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hyperlink" Target="http://www.wokinfo.com/czech_slovak"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ip-science.thomsonreuters.com/mjl/"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thomsonreuters.com/products_services/science/free/essays/journal_selection_process/"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hyperlink" Target="http://wokinfo.com/media/pdf/BKCI-SelectionEssay_web.pdf" TargetMode="External"/><Relationship Id="rId4" Type="http://schemas.openxmlformats.org/officeDocument/2006/relationships/hyperlink" Target="http://wokinfo.com/products_tools/multidisciplinary/webofscience/cpci/cpciessa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8"/>
          <p:cNvSpPr>
            <a:spLocks noGrp="1"/>
          </p:cNvSpPr>
          <p:nvPr>
            <p:ph type="body" sz="quarter" idx="15"/>
          </p:nvPr>
        </p:nvSpPr>
        <p:spPr/>
        <p:txBody>
          <a:bodyPr/>
          <a:lstStyle/>
          <a:p>
            <a:pPr>
              <a:spcBef>
                <a:spcPct val="0"/>
              </a:spcBef>
            </a:pPr>
            <a:endParaRPr lang="en-GB" sz="1400" smtClean="0">
              <a:ea typeface="ＭＳ Ｐゴシック"/>
              <a:cs typeface="ＭＳ Ｐゴシック"/>
            </a:endParaRPr>
          </a:p>
          <a:p>
            <a:pPr>
              <a:spcBef>
                <a:spcPct val="0"/>
              </a:spcBef>
            </a:pPr>
            <a:endParaRPr lang="en-GB" sz="1400" smtClean="0">
              <a:ea typeface="ＭＳ Ｐゴシック"/>
              <a:cs typeface="ＭＳ Ｐゴシック"/>
            </a:endParaRPr>
          </a:p>
          <a:p>
            <a:pPr>
              <a:spcBef>
                <a:spcPct val="0"/>
              </a:spcBef>
            </a:pPr>
            <a:endParaRPr lang="en-GB" sz="1400" smtClean="0">
              <a:ea typeface="ＭＳ Ｐゴシック"/>
              <a:cs typeface="ＭＳ Ｐゴシック"/>
            </a:endParaRPr>
          </a:p>
          <a:p>
            <a:pPr>
              <a:spcBef>
                <a:spcPct val="0"/>
              </a:spcBef>
            </a:pPr>
            <a:r>
              <a:rPr lang="sk-SK" sz="1400" smtClean="0">
                <a:ea typeface="ＭＳ Ｐゴシック"/>
                <a:cs typeface="ＭＳ Ｐゴシック"/>
              </a:rPr>
              <a:t>Eniko Toth Szasz</a:t>
            </a:r>
            <a:endParaRPr lang="en-GB" sz="1400" smtClean="0">
              <a:ea typeface="ＭＳ Ｐゴシック"/>
              <a:cs typeface="ＭＳ Ｐゴシック"/>
            </a:endParaRPr>
          </a:p>
          <a:p>
            <a:pPr>
              <a:spcBef>
                <a:spcPct val="0"/>
              </a:spcBef>
            </a:pPr>
            <a:r>
              <a:rPr lang="en-GB" sz="1400" smtClean="0">
                <a:ea typeface="ＭＳ Ｐゴシック"/>
                <a:cs typeface="ＭＳ Ｐゴシック"/>
              </a:rPr>
              <a:t>Customer Education Product Specialist</a:t>
            </a:r>
          </a:p>
          <a:p>
            <a:pPr>
              <a:spcBef>
                <a:spcPct val="0"/>
              </a:spcBef>
            </a:pPr>
            <a:r>
              <a:rPr lang="sk-SK" sz="1400" smtClean="0">
                <a:ea typeface="ＭＳ Ｐゴシック"/>
                <a:cs typeface="ＭＳ Ｐゴシック"/>
              </a:rPr>
              <a:t>eniko.szasz</a:t>
            </a:r>
            <a:r>
              <a:rPr lang="en-GB" sz="1400" smtClean="0">
                <a:ea typeface="ＭＳ Ｐゴシック"/>
                <a:cs typeface="ＭＳ Ｐゴシック"/>
              </a:rPr>
              <a:t>@thomsonreuters.com</a:t>
            </a:r>
          </a:p>
          <a:p>
            <a:pPr>
              <a:spcBef>
                <a:spcPct val="0"/>
              </a:spcBef>
            </a:pPr>
            <a:endParaRPr lang="en-US" sz="1400" smtClean="0">
              <a:ea typeface="ＭＳ Ｐゴシック"/>
              <a:cs typeface="ＭＳ Ｐゴシック"/>
            </a:endParaRPr>
          </a:p>
        </p:txBody>
      </p:sp>
      <p:sp>
        <p:nvSpPr>
          <p:cNvPr id="6" name="Title 5"/>
          <p:cNvSpPr>
            <a:spLocks noGrp="1"/>
          </p:cNvSpPr>
          <p:nvPr>
            <p:ph type="title"/>
          </p:nvPr>
        </p:nvSpPr>
        <p:spPr>
          <a:xfrm>
            <a:off x="152400" y="995363"/>
            <a:ext cx="4343400" cy="1524000"/>
          </a:xfrm>
        </p:spPr>
        <p:txBody>
          <a:bodyPr/>
          <a:lstStyle/>
          <a:p>
            <a:pPr>
              <a:defRPr/>
            </a:pPr>
            <a:r>
              <a:rPr lang="en-US" sz="1800" dirty="0" smtClean="0"/>
              <a:t/>
            </a:r>
            <a:br>
              <a:rPr lang="en-US" sz="1800" dirty="0" smtClean="0"/>
            </a:br>
            <a:r>
              <a:rPr lang="en-US" sz="1800" dirty="0" smtClean="0"/>
              <a:t/>
            </a:r>
            <a:br>
              <a:rPr lang="en-US" sz="1800" dirty="0" smtClean="0"/>
            </a:br>
            <a:r>
              <a:rPr lang="sk-SK" sz="1800" dirty="0" smtClean="0"/>
              <a:t>Web of Science </a:t>
            </a:r>
            <a:r>
              <a:rPr lang="en-US" sz="1800" dirty="0" smtClean="0"/>
              <a:t>V PRAXI</a:t>
            </a:r>
            <a:br>
              <a:rPr lang="en-US" sz="1800" dirty="0" smtClean="0"/>
            </a:br>
            <a:endParaRPr lang="nl-BE"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sk-SK" smtClean="0">
                <a:ea typeface="ＭＳ Ｐゴシック"/>
                <a:cs typeface="ＭＳ Ｐゴシック"/>
              </a:rPr>
              <a:t>Zoznam výsledkov</a:t>
            </a:r>
            <a:endParaRPr lang="en-US" smtClean="0">
              <a:ea typeface="ＭＳ Ｐゴシック"/>
              <a:cs typeface="ＭＳ Ｐゴシック"/>
            </a:endParaRPr>
          </a:p>
        </p:txBody>
      </p:sp>
      <p:sp>
        <p:nvSpPr>
          <p:cNvPr id="50178" name="Footer Placeholder 2"/>
          <p:cNvSpPr>
            <a:spLocks noGrp="1"/>
          </p:cNvSpPr>
          <p:nvPr>
            <p:ph type="ftr" sz="quarter" idx="10"/>
          </p:nvPr>
        </p:nvSpPr>
        <p:spPr>
          <a:noFill/>
        </p:spPr>
        <p:txBody>
          <a:bodyPr/>
          <a:lstStyle/>
          <a:p>
            <a:endParaRPr lang="en-US" smtClean="0">
              <a:latin typeface="Arial" charset="0"/>
            </a:endParaRPr>
          </a:p>
        </p:txBody>
      </p:sp>
      <p:sp>
        <p:nvSpPr>
          <p:cNvPr id="50179" name="Slide Number Placeholder 3"/>
          <p:cNvSpPr>
            <a:spLocks noGrp="1"/>
          </p:cNvSpPr>
          <p:nvPr>
            <p:ph type="sldNum" sz="quarter" idx="11"/>
          </p:nvPr>
        </p:nvSpPr>
        <p:spPr bwMode="auto">
          <a:noFill/>
          <a:ln>
            <a:miter lim="800000"/>
            <a:headEnd/>
            <a:tailEnd/>
          </a:ln>
        </p:spPr>
        <p:txBody>
          <a:bodyPr/>
          <a:lstStyle/>
          <a:p>
            <a:fld id="{4012F3C6-7972-40C2-9C39-516B7D9ECE12}" type="slidenum">
              <a:rPr lang="en-US" smtClean="0"/>
              <a:pPr/>
              <a:t>10</a:t>
            </a:fld>
            <a:endParaRPr lang="en-US" smtClean="0"/>
          </a:p>
        </p:txBody>
      </p:sp>
      <p:pic>
        <p:nvPicPr>
          <p:cNvPr id="50180" name="Picture 2"/>
          <p:cNvPicPr>
            <a:picLocks noChangeAspect="1" noChangeArrowheads="1"/>
          </p:cNvPicPr>
          <p:nvPr/>
        </p:nvPicPr>
        <p:blipFill>
          <a:blip r:embed="rId2"/>
          <a:srcRect/>
          <a:stretch>
            <a:fillRect/>
          </a:stretch>
        </p:blipFill>
        <p:spPr bwMode="auto">
          <a:xfrm>
            <a:off x="0" y="1279525"/>
            <a:ext cx="8743950" cy="5578475"/>
          </a:xfrm>
          <a:prstGeom prst="rect">
            <a:avLst/>
          </a:prstGeom>
          <a:noFill/>
          <a:ln w="9525">
            <a:noFill/>
            <a:miter lim="800000"/>
            <a:headEnd/>
            <a:tailEnd/>
          </a:ln>
        </p:spPr>
      </p:pic>
      <p:sp>
        <p:nvSpPr>
          <p:cNvPr id="6" name="Rectangle 5"/>
          <p:cNvSpPr/>
          <p:nvPr/>
        </p:nvSpPr>
        <p:spPr>
          <a:xfrm>
            <a:off x="0" y="2528888"/>
            <a:ext cx="1900238" cy="43973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Rectangular Callout 6"/>
          <p:cNvSpPr/>
          <p:nvPr/>
        </p:nvSpPr>
        <p:spPr>
          <a:xfrm>
            <a:off x="2078038" y="1709738"/>
            <a:ext cx="1460500" cy="712787"/>
          </a:xfrm>
          <a:prstGeom prst="wedgeRectCallout">
            <a:avLst>
              <a:gd name="adj1" fmla="val -59722"/>
              <a:gd name="adj2" fmla="val 6509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Počet výsledkov</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sk-SK" smtClean="0">
                <a:ea typeface="ＭＳ Ｐゴシック"/>
                <a:cs typeface="ＭＳ Ｐゴシック"/>
              </a:rPr>
              <a:t>Možnosti triedenia</a:t>
            </a:r>
            <a:endParaRPr lang="en-US" smtClean="0">
              <a:ea typeface="ＭＳ Ｐゴシック"/>
              <a:cs typeface="ＭＳ Ｐゴシック"/>
            </a:endParaRPr>
          </a:p>
        </p:txBody>
      </p:sp>
      <p:sp>
        <p:nvSpPr>
          <p:cNvPr id="51202" name="Footer Placeholder 2"/>
          <p:cNvSpPr>
            <a:spLocks noGrp="1"/>
          </p:cNvSpPr>
          <p:nvPr>
            <p:ph type="ftr" sz="quarter" idx="10"/>
          </p:nvPr>
        </p:nvSpPr>
        <p:spPr>
          <a:noFill/>
        </p:spPr>
        <p:txBody>
          <a:bodyPr/>
          <a:lstStyle/>
          <a:p>
            <a:endParaRPr lang="en-US" smtClean="0">
              <a:latin typeface="Arial" charset="0"/>
            </a:endParaRPr>
          </a:p>
        </p:txBody>
      </p:sp>
      <p:sp>
        <p:nvSpPr>
          <p:cNvPr id="51203" name="Slide Number Placeholder 3"/>
          <p:cNvSpPr>
            <a:spLocks noGrp="1"/>
          </p:cNvSpPr>
          <p:nvPr>
            <p:ph type="sldNum" sz="quarter" idx="11"/>
          </p:nvPr>
        </p:nvSpPr>
        <p:spPr bwMode="auto">
          <a:noFill/>
          <a:ln>
            <a:miter lim="800000"/>
            <a:headEnd/>
            <a:tailEnd/>
          </a:ln>
        </p:spPr>
        <p:txBody>
          <a:bodyPr/>
          <a:lstStyle/>
          <a:p>
            <a:fld id="{8933C13E-D65E-4B3A-AD43-04235F5D46AC}" type="slidenum">
              <a:rPr lang="en-US" smtClean="0"/>
              <a:pPr/>
              <a:t>11</a:t>
            </a:fld>
            <a:endParaRPr lang="en-US" smtClean="0"/>
          </a:p>
        </p:txBody>
      </p:sp>
      <p:pic>
        <p:nvPicPr>
          <p:cNvPr id="51204" name="Picture 2"/>
          <p:cNvPicPr>
            <a:picLocks noChangeAspect="1" noChangeArrowheads="1"/>
          </p:cNvPicPr>
          <p:nvPr/>
        </p:nvPicPr>
        <p:blipFill>
          <a:blip r:embed="rId2"/>
          <a:srcRect/>
          <a:stretch>
            <a:fillRect/>
          </a:stretch>
        </p:blipFill>
        <p:spPr bwMode="auto">
          <a:xfrm>
            <a:off x="474663" y="1468438"/>
            <a:ext cx="7985125" cy="5005387"/>
          </a:xfrm>
          <a:prstGeom prst="rect">
            <a:avLst/>
          </a:prstGeom>
          <a:noFill/>
          <a:ln w="9525">
            <a:noFill/>
            <a:miter lim="800000"/>
            <a:headEnd/>
            <a:tailEnd/>
          </a:ln>
        </p:spPr>
      </p:pic>
      <p:sp>
        <p:nvSpPr>
          <p:cNvPr id="6" name="Rectangle 5"/>
          <p:cNvSpPr/>
          <p:nvPr/>
        </p:nvSpPr>
        <p:spPr>
          <a:xfrm>
            <a:off x="2862263" y="2660650"/>
            <a:ext cx="1627187" cy="1398588"/>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Rectangular Callout 6"/>
          <p:cNvSpPr/>
          <p:nvPr/>
        </p:nvSpPr>
        <p:spPr>
          <a:xfrm>
            <a:off x="4940300" y="1839913"/>
            <a:ext cx="1425575" cy="808037"/>
          </a:xfrm>
          <a:prstGeom prst="wedgeRectCallout">
            <a:avLst>
              <a:gd name="adj1" fmla="val -80939"/>
              <a:gd name="adj2" fmla="val 4800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Možnosti triedenia</a:t>
            </a:r>
            <a:endParaRPr 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sk-SK" smtClean="0">
                <a:ea typeface="ＭＳ Ｐゴシック"/>
                <a:cs typeface="ＭＳ Ｐゴシック"/>
              </a:rPr>
              <a:t>Zúženie výsledkov</a:t>
            </a:r>
            <a:endParaRPr lang="en-US" smtClean="0">
              <a:ea typeface="ＭＳ Ｐゴシック"/>
              <a:cs typeface="ＭＳ Ｐゴシック"/>
            </a:endParaRPr>
          </a:p>
        </p:txBody>
      </p:sp>
      <p:sp>
        <p:nvSpPr>
          <p:cNvPr id="52226" name="Footer Placeholder 2"/>
          <p:cNvSpPr>
            <a:spLocks noGrp="1"/>
          </p:cNvSpPr>
          <p:nvPr>
            <p:ph type="ftr" sz="quarter" idx="10"/>
          </p:nvPr>
        </p:nvSpPr>
        <p:spPr>
          <a:noFill/>
        </p:spPr>
        <p:txBody>
          <a:bodyPr/>
          <a:lstStyle/>
          <a:p>
            <a:endParaRPr lang="en-US" smtClean="0">
              <a:latin typeface="Arial" charset="0"/>
            </a:endParaRPr>
          </a:p>
        </p:txBody>
      </p:sp>
      <p:sp>
        <p:nvSpPr>
          <p:cNvPr id="52227" name="Slide Number Placeholder 3"/>
          <p:cNvSpPr>
            <a:spLocks noGrp="1"/>
          </p:cNvSpPr>
          <p:nvPr>
            <p:ph type="sldNum" sz="quarter" idx="11"/>
          </p:nvPr>
        </p:nvSpPr>
        <p:spPr bwMode="auto">
          <a:noFill/>
          <a:ln>
            <a:miter lim="800000"/>
            <a:headEnd/>
            <a:tailEnd/>
          </a:ln>
        </p:spPr>
        <p:txBody>
          <a:bodyPr/>
          <a:lstStyle/>
          <a:p>
            <a:fld id="{CBBB0417-2369-4ACD-9DD1-C587D75EE4D3}" type="slidenum">
              <a:rPr lang="en-US" smtClean="0"/>
              <a:pPr/>
              <a:t>12</a:t>
            </a:fld>
            <a:endParaRPr lang="en-US" smtClean="0"/>
          </a:p>
        </p:txBody>
      </p:sp>
      <p:pic>
        <p:nvPicPr>
          <p:cNvPr id="52228" name="Picture 2"/>
          <p:cNvPicPr>
            <a:picLocks noChangeAspect="1" noChangeArrowheads="1"/>
          </p:cNvPicPr>
          <p:nvPr/>
        </p:nvPicPr>
        <p:blipFill>
          <a:blip r:embed="rId2"/>
          <a:srcRect/>
          <a:stretch>
            <a:fillRect/>
          </a:stretch>
        </p:blipFill>
        <p:spPr bwMode="auto">
          <a:xfrm>
            <a:off x="0" y="1373188"/>
            <a:ext cx="9069388" cy="5338762"/>
          </a:xfrm>
          <a:prstGeom prst="rect">
            <a:avLst/>
          </a:prstGeom>
          <a:noFill/>
          <a:ln w="9525">
            <a:noFill/>
            <a:miter lim="800000"/>
            <a:headEnd/>
            <a:tailEnd/>
          </a:ln>
        </p:spPr>
      </p:pic>
      <p:sp>
        <p:nvSpPr>
          <p:cNvPr id="6" name="Rectangle 5"/>
          <p:cNvSpPr/>
          <p:nvPr/>
        </p:nvSpPr>
        <p:spPr>
          <a:xfrm>
            <a:off x="3776663" y="2647950"/>
            <a:ext cx="1674812" cy="27305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Rectangular Callout 6"/>
          <p:cNvSpPr/>
          <p:nvPr/>
        </p:nvSpPr>
        <p:spPr>
          <a:xfrm>
            <a:off x="474663" y="2457450"/>
            <a:ext cx="1752600" cy="831850"/>
          </a:xfrm>
          <a:prstGeom prst="wedgeRectCallout">
            <a:avLst>
              <a:gd name="adj1" fmla="val 6674"/>
              <a:gd name="adj2" fmla="val 11723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Zúženie výsledkov</a:t>
            </a:r>
            <a:endParaRPr lang="en-US" sz="2000" b="1" dirty="0"/>
          </a:p>
        </p:txBody>
      </p:sp>
      <p:sp>
        <p:nvSpPr>
          <p:cNvPr id="8" name="Rectangle 7"/>
          <p:cNvSpPr/>
          <p:nvPr/>
        </p:nvSpPr>
        <p:spPr>
          <a:xfrm>
            <a:off x="152400" y="6281738"/>
            <a:ext cx="1201738" cy="238125"/>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9" name="Rectangle 8"/>
          <p:cNvSpPr/>
          <p:nvPr/>
        </p:nvSpPr>
        <p:spPr>
          <a:xfrm>
            <a:off x="22225" y="3905250"/>
            <a:ext cx="2279650" cy="2801938"/>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sk-SK" smtClean="0">
                <a:ea typeface="ＭＳ Ｐゴシック"/>
                <a:cs typeface="ＭＳ Ｐゴシック"/>
              </a:rPr>
              <a:t>Typy vyhľadávaní</a:t>
            </a:r>
            <a:endParaRPr lang="en-US" smtClean="0">
              <a:ea typeface="ＭＳ Ｐゴシック"/>
              <a:cs typeface="ＭＳ Ｐゴシック"/>
            </a:endParaRPr>
          </a:p>
        </p:txBody>
      </p:sp>
      <p:sp>
        <p:nvSpPr>
          <p:cNvPr id="53250" name="Footer Placeholder 2"/>
          <p:cNvSpPr>
            <a:spLocks noGrp="1"/>
          </p:cNvSpPr>
          <p:nvPr>
            <p:ph type="ftr" sz="quarter" idx="10"/>
          </p:nvPr>
        </p:nvSpPr>
        <p:spPr>
          <a:noFill/>
        </p:spPr>
        <p:txBody>
          <a:bodyPr/>
          <a:lstStyle/>
          <a:p>
            <a:endParaRPr lang="en-US" smtClean="0">
              <a:latin typeface="Arial" charset="0"/>
            </a:endParaRPr>
          </a:p>
        </p:txBody>
      </p:sp>
      <p:sp>
        <p:nvSpPr>
          <p:cNvPr id="53251" name="Slide Number Placeholder 3"/>
          <p:cNvSpPr>
            <a:spLocks noGrp="1"/>
          </p:cNvSpPr>
          <p:nvPr>
            <p:ph type="sldNum" sz="quarter" idx="11"/>
          </p:nvPr>
        </p:nvSpPr>
        <p:spPr bwMode="auto">
          <a:noFill/>
          <a:ln>
            <a:miter lim="800000"/>
            <a:headEnd/>
            <a:tailEnd/>
          </a:ln>
        </p:spPr>
        <p:txBody>
          <a:bodyPr/>
          <a:lstStyle/>
          <a:p>
            <a:fld id="{E8D377DA-0E12-49A8-9424-EA3D8205B9AA}" type="slidenum">
              <a:rPr lang="en-US" smtClean="0"/>
              <a:pPr/>
              <a:t>13</a:t>
            </a:fld>
            <a:endParaRPr lang="en-US" smtClean="0"/>
          </a:p>
        </p:txBody>
      </p:sp>
      <p:pic>
        <p:nvPicPr>
          <p:cNvPr id="53252" name="Picture 2"/>
          <p:cNvPicPr>
            <a:picLocks noChangeAspect="1" noChangeArrowheads="1"/>
          </p:cNvPicPr>
          <p:nvPr/>
        </p:nvPicPr>
        <p:blipFill>
          <a:blip r:embed="rId2"/>
          <a:srcRect/>
          <a:stretch>
            <a:fillRect/>
          </a:stretch>
        </p:blipFill>
        <p:spPr bwMode="auto">
          <a:xfrm>
            <a:off x="282575" y="1492250"/>
            <a:ext cx="8670925" cy="5014913"/>
          </a:xfrm>
          <a:prstGeom prst="rect">
            <a:avLst/>
          </a:prstGeom>
          <a:noFill/>
          <a:ln w="9525">
            <a:noFill/>
            <a:miter lim="800000"/>
            <a:headEnd/>
            <a:tailEnd/>
          </a:ln>
        </p:spPr>
      </p:pic>
      <p:sp>
        <p:nvSpPr>
          <p:cNvPr id="6" name="Rectangle 5"/>
          <p:cNvSpPr/>
          <p:nvPr/>
        </p:nvSpPr>
        <p:spPr>
          <a:xfrm>
            <a:off x="1187450" y="3146425"/>
            <a:ext cx="1698625" cy="1306513"/>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sk-SK" smtClean="0">
                <a:ea typeface="ＭＳ Ｐゴシック"/>
                <a:cs typeface="ＭＳ Ｐゴシック"/>
              </a:rPr>
              <a:t>Plný záznam</a:t>
            </a:r>
            <a:endParaRPr lang="en-US" smtClean="0">
              <a:ea typeface="ＭＳ Ｐゴシック"/>
              <a:cs typeface="ＭＳ Ｐゴシック"/>
            </a:endParaRPr>
          </a:p>
        </p:txBody>
      </p:sp>
      <p:sp>
        <p:nvSpPr>
          <p:cNvPr id="54274" name="Text Placeholder 2"/>
          <p:cNvSpPr>
            <a:spLocks noGrp="1"/>
          </p:cNvSpPr>
          <p:nvPr>
            <p:ph type="body" sz="quarter" idx="12"/>
          </p:nvPr>
        </p:nvSpPr>
        <p:spPr/>
        <p:txBody>
          <a:bodyPr/>
          <a:lstStyle/>
          <a:p>
            <a:endParaRPr lang="en-US" smtClean="0">
              <a:ea typeface="ＭＳ Ｐゴシック"/>
              <a:cs typeface="ＭＳ Ｐゴシック"/>
            </a:endParaRPr>
          </a:p>
        </p:txBody>
      </p:sp>
      <p:sp>
        <p:nvSpPr>
          <p:cNvPr id="54275" name="Footer Placeholder 3"/>
          <p:cNvSpPr>
            <a:spLocks noGrp="1"/>
          </p:cNvSpPr>
          <p:nvPr>
            <p:ph type="ftr" sz="quarter" idx="13"/>
          </p:nvPr>
        </p:nvSpPr>
        <p:spPr>
          <a:noFill/>
        </p:spPr>
        <p:txBody>
          <a:bodyPr/>
          <a:lstStyle/>
          <a:p>
            <a:endParaRPr lang="en-US" smtClean="0">
              <a:latin typeface="Arial" charset="0"/>
            </a:endParaRPr>
          </a:p>
        </p:txBody>
      </p:sp>
      <p:sp>
        <p:nvSpPr>
          <p:cNvPr id="54276" name="Slide Number Placeholder 4"/>
          <p:cNvSpPr>
            <a:spLocks noGrp="1"/>
          </p:cNvSpPr>
          <p:nvPr>
            <p:ph type="sldNum" sz="quarter" idx="14"/>
          </p:nvPr>
        </p:nvSpPr>
        <p:spPr bwMode="auto">
          <a:noFill/>
          <a:ln>
            <a:miter lim="800000"/>
            <a:headEnd/>
            <a:tailEnd/>
          </a:ln>
        </p:spPr>
        <p:txBody>
          <a:bodyPr/>
          <a:lstStyle/>
          <a:p>
            <a:fld id="{3BCC665E-DA1C-433C-BF53-0932BE49025E}" type="slidenum">
              <a:rPr lang="en-US" smtClean="0"/>
              <a:pPr/>
              <a:t>14</a:t>
            </a:fld>
            <a:endParaRPr lang="en-US" smtClean="0"/>
          </a:p>
        </p:txBody>
      </p:sp>
      <p:pic>
        <p:nvPicPr>
          <p:cNvPr id="54277" name="Picture 2"/>
          <p:cNvPicPr>
            <a:picLocks noChangeAspect="1" noChangeArrowheads="1"/>
          </p:cNvPicPr>
          <p:nvPr/>
        </p:nvPicPr>
        <p:blipFill>
          <a:blip r:embed="rId2"/>
          <a:srcRect/>
          <a:stretch>
            <a:fillRect/>
          </a:stretch>
        </p:blipFill>
        <p:spPr bwMode="auto">
          <a:xfrm>
            <a:off x="0" y="1238250"/>
            <a:ext cx="8751888" cy="5619750"/>
          </a:xfrm>
          <a:prstGeom prst="rect">
            <a:avLst/>
          </a:prstGeom>
          <a:noFill/>
          <a:ln w="9525">
            <a:noFill/>
            <a:miter lim="800000"/>
            <a:headEnd/>
            <a:tailEnd/>
          </a:ln>
        </p:spPr>
      </p:pic>
      <p:sp>
        <p:nvSpPr>
          <p:cNvPr id="7" name="Rectangular Callout 6"/>
          <p:cNvSpPr/>
          <p:nvPr/>
        </p:nvSpPr>
        <p:spPr>
          <a:xfrm>
            <a:off x="5427663" y="2541588"/>
            <a:ext cx="1752600" cy="474662"/>
          </a:xfrm>
          <a:prstGeom prst="wedgeRectCallout">
            <a:avLst>
              <a:gd name="adj1" fmla="val -62432"/>
              <a:gd name="adj2" fmla="val 2622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Autori</a:t>
            </a:r>
            <a:endParaRPr lang="en-US" sz="2000" b="1" dirty="0"/>
          </a:p>
        </p:txBody>
      </p:sp>
      <p:sp>
        <p:nvSpPr>
          <p:cNvPr id="8" name="Rectangle 7"/>
          <p:cNvSpPr/>
          <p:nvPr/>
        </p:nvSpPr>
        <p:spPr>
          <a:xfrm>
            <a:off x="282575" y="2849563"/>
            <a:ext cx="4906963" cy="26193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9" name="Rectangular Callout 8"/>
          <p:cNvSpPr/>
          <p:nvPr/>
        </p:nvSpPr>
        <p:spPr>
          <a:xfrm>
            <a:off x="5495925" y="3324225"/>
            <a:ext cx="1752600" cy="474663"/>
          </a:xfrm>
          <a:prstGeom prst="wedgeRectCallout">
            <a:avLst>
              <a:gd name="adj1" fmla="val -62432"/>
              <a:gd name="adj2" fmla="val 2622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Časopis</a:t>
            </a:r>
            <a:endParaRPr lang="en-US" sz="2000" b="1" dirty="0"/>
          </a:p>
        </p:txBody>
      </p:sp>
      <p:sp>
        <p:nvSpPr>
          <p:cNvPr id="10" name="Rectangle 9"/>
          <p:cNvSpPr/>
          <p:nvPr/>
        </p:nvSpPr>
        <p:spPr>
          <a:xfrm>
            <a:off x="269875" y="3181350"/>
            <a:ext cx="2473325" cy="595313"/>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1" name="Rectangular Callout 10"/>
          <p:cNvSpPr/>
          <p:nvPr/>
        </p:nvSpPr>
        <p:spPr>
          <a:xfrm>
            <a:off x="6848475" y="4462463"/>
            <a:ext cx="1752600" cy="473075"/>
          </a:xfrm>
          <a:prstGeom prst="wedgeRectCallout">
            <a:avLst>
              <a:gd name="adj1" fmla="val -62432"/>
              <a:gd name="adj2" fmla="val 2622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Abstrakt</a:t>
            </a:r>
            <a:endParaRPr lang="en-US" sz="2000" b="1" dirty="0"/>
          </a:p>
        </p:txBody>
      </p:sp>
      <p:sp>
        <p:nvSpPr>
          <p:cNvPr id="12" name="Rectangle 11"/>
          <p:cNvSpPr/>
          <p:nvPr/>
        </p:nvSpPr>
        <p:spPr>
          <a:xfrm>
            <a:off x="266700" y="4021138"/>
            <a:ext cx="6335713" cy="125095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3" name="Rectangular Callout 12"/>
          <p:cNvSpPr/>
          <p:nvPr/>
        </p:nvSpPr>
        <p:spPr>
          <a:xfrm>
            <a:off x="6727825" y="5375275"/>
            <a:ext cx="2047875" cy="1311275"/>
          </a:xfrm>
          <a:prstGeom prst="wedgeRectCallout">
            <a:avLst>
              <a:gd name="adj1" fmla="val -61852"/>
              <a:gd name="adj2" fmla="val -2100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Autorove a Thomson Reuters kľúčové slová</a:t>
            </a:r>
            <a:endParaRPr lang="en-US" sz="2000" b="1" dirty="0"/>
          </a:p>
        </p:txBody>
      </p:sp>
      <p:sp>
        <p:nvSpPr>
          <p:cNvPr id="14" name="Rectangle 13"/>
          <p:cNvSpPr/>
          <p:nvPr/>
        </p:nvSpPr>
        <p:spPr>
          <a:xfrm>
            <a:off x="225425" y="5421313"/>
            <a:ext cx="6234113" cy="62388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sk-SK" smtClean="0">
                <a:ea typeface="ＭＳ Ｐゴシック"/>
                <a:cs typeface="ＭＳ Ｐゴシック"/>
              </a:rPr>
              <a:t>Plný záznam – citačné data</a:t>
            </a:r>
            <a:endParaRPr lang="en-US" smtClean="0">
              <a:ea typeface="ＭＳ Ｐゴシック"/>
              <a:cs typeface="ＭＳ Ｐゴシック"/>
            </a:endParaRPr>
          </a:p>
        </p:txBody>
      </p:sp>
      <p:sp>
        <p:nvSpPr>
          <p:cNvPr id="55298" name="Footer Placeholder 2"/>
          <p:cNvSpPr>
            <a:spLocks noGrp="1"/>
          </p:cNvSpPr>
          <p:nvPr>
            <p:ph type="ftr" sz="quarter" idx="10"/>
          </p:nvPr>
        </p:nvSpPr>
        <p:spPr>
          <a:noFill/>
        </p:spPr>
        <p:txBody>
          <a:bodyPr/>
          <a:lstStyle/>
          <a:p>
            <a:endParaRPr lang="en-US" smtClean="0">
              <a:latin typeface="Arial" charset="0"/>
            </a:endParaRPr>
          </a:p>
        </p:txBody>
      </p:sp>
      <p:sp>
        <p:nvSpPr>
          <p:cNvPr id="55299" name="Slide Number Placeholder 3"/>
          <p:cNvSpPr>
            <a:spLocks noGrp="1"/>
          </p:cNvSpPr>
          <p:nvPr>
            <p:ph type="sldNum" sz="quarter" idx="11"/>
          </p:nvPr>
        </p:nvSpPr>
        <p:spPr bwMode="auto">
          <a:noFill/>
          <a:ln>
            <a:miter lim="800000"/>
            <a:headEnd/>
            <a:tailEnd/>
          </a:ln>
        </p:spPr>
        <p:txBody>
          <a:bodyPr/>
          <a:lstStyle/>
          <a:p>
            <a:fld id="{F4FBBD7A-AB48-46E4-84FB-27EC26077AB9}" type="slidenum">
              <a:rPr lang="en-US" smtClean="0"/>
              <a:pPr/>
              <a:t>15</a:t>
            </a:fld>
            <a:endParaRPr lang="en-US" smtClean="0"/>
          </a:p>
        </p:txBody>
      </p:sp>
      <p:pic>
        <p:nvPicPr>
          <p:cNvPr id="55300" name="Picture 2"/>
          <p:cNvPicPr>
            <a:picLocks noChangeAspect="1" noChangeArrowheads="1"/>
          </p:cNvPicPr>
          <p:nvPr/>
        </p:nvPicPr>
        <p:blipFill>
          <a:blip r:embed="rId2"/>
          <a:srcRect/>
          <a:stretch>
            <a:fillRect/>
          </a:stretch>
        </p:blipFill>
        <p:spPr bwMode="auto">
          <a:xfrm>
            <a:off x="414338" y="1395413"/>
            <a:ext cx="8467725" cy="5437187"/>
          </a:xfrm>
          <a:prstGeom prst="rect">
            <a:avLst/>
          </a:prstGeom>
          <a:noFill/>
          <a:ln w="9525">
            <a:noFill/>
            <a:miter lim="800000"/>
            <a:headEnd/>
            <a:tailEnd/>
          </a:ln>
        </p:spPr>
      </p:pic>
      <p:sp>
        <p:nvSpPr>
          <p:cNvPr id="7" name="Rectangular Callout 6"/>
          <p:cNvSpPr/>
          <p:nvPr/>
        </p:nvSpPr>
        <p:spPr>
          <a:xfrm>
            <a:off x="3063875" y="2744788"/>
            <a:ext cx="3438525" cy="698500"/>
          </a:xfrm>
          <a:prstGeom prst="wedgeRectCallout">
            <a:avLst>
              <a:gd name="adj1" fmla="val 64065"/>
              <a:gd name="adj2" fmla="val 280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Citujúce a citované články z WOS Core Collection</a:t>
            </a:r>
            <a:endParaRPr lang="en-US" sz="2000" b="1" dirty="0"/>
          </a:p>
        </p:txBody>
      </p:sp>
      <p:sp>
        <p:nvSpPr>
          <p:cNvPr id="8" name="Rectangle 7"/>
          <p:cNvSpPr/>
          <p:nvPr/>
        </p:nvSpPr>
        <p:spPr>
          <a:xfrm>
            <a:off x="7089775" y="3087688"/>
            <a:ext cx="1746250" cy="415925"/>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9" name="Rectangular Callout 8"/>
          <p:cNvSpPr/>
          <p:nvPr/>
        </p:nvSpPr>
        <p:spPr>
          <a:xfrm>
            <a:off x="3001963" y="4297363"/>
            <a:ext cx="3440112" cy="700087"/>
          </a:xfrm>
          <a:prstGeom prst="wedgeRectCallout">
            <a:avLst>
              <a:gd name="adj1" fmla="val 64065"/>
              <a:gd name="adj2" fmla="val 280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Citácie z ďalších databáz</a:t>
            </a:r>
            <a:endParaRPr lang="en-US" sz="2000" b="1" dirty="0"/>
          </a:p>
        </p:txBody>
      </p:sp>
      <p:sp>
        <p:nvSpPr>
          <p:cNvPr id="10" name="Rectangle 9"/>
          <p:cNvSpPr/>
          <p:nvPr/>
        </p:nvSpPr>
        <p:spPr>
          <a:xfrm>
            <a:off x="7088188" y="4379913"/>
            <a:ext cx="1744662" cy="1331912"/>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sk-SK" smtClean="0">
                <a:ea typeface="ＭＳ Ｐゴシック"/>
                <a:cs typeface="ＭＳ Ｐゴシック"/>
              </a:rPr>
              <a:t>Plný záznam – plný text a export</a:t>
            </a:r>
            <a:endParaRPr lang="en-US" smtClean="0">
              <a:ea typeface="ＭＳ Ｐゴシック"/>
              <a:cs typeface="ＭＳ Ｐゴシック"/>
            </a:endParaRPr>
          </a:p>
        </p:txBody>
      </p:sp>
      <p:sp>
        <p:nvSpPr>
          <p:cNvPr id="56322" name="Footer Placeholder 2"/>
          <p:cNvSpPr>
            <a:spLocks noGrp="1"/>
          </p:cNvSpPr>
          <p:nvPr>
            <p:ph type="ftr" sz="quarter" idx="10"/>
          </p:nvPr>
        </p:nvSpPr>
        <p:spPr>
          <a:noFill/>
        </p:spPr>
        <p:txBody>
          <a:bodyPr/>
          <a:lstStyle/>
          <a:p>
            <a:endParaRPr lang="en-US" smtClean="0">
              <a:latin typeface="Arial" charset="0"/>
            </a:endParaRPr>
          </a:p>
        </p:txBody>
      </p:sp>
      <p:sp>
        <p:nvSpPr>
          <p:cNvPr id="56323" name="Slide Number Placeholder 3"/>
          <p:cNvSpPr>
            <a:spLocks noGrp="1"/>
          </p:cNvSpPr>
          <p:nvPr>
            <p:ph type="sldNum" sz="quarter" idx="11"/>
          </p:nvPr>
        </p:nvSpPr>
        <p:spPr bwMode="auto">
          <a:noFill/>
          <a:ln>
            <a:miter lim="800000"/>
            <a:headEnd/>
            <a:tailEnd/>
          </a:ln>
        </p:spPr>
        <p:txBody>
          <a:bodyPr/>
          <a:lstStyle/>
          <a:p>
            <a:fld id="{C4CA4BDB-1F80-4030-94D3-6B55E595B6DD}" type="slidenum">
              <a:rPr lang="en-US" smtClean="0"/>
              <a:pPr/>
              <a:t>16</a:t>
            </a:fld>
            <a:endParaRPr lang="en-US" smtClean="0"/>
          </a:p>
        </p:txBody>
      </p:sp>
      <p:pic>
        <p:nvPicPr>
          <p:cNvPr id="56324" name="Picture 2"/>
          <p:cNvPicPr>
            <a:picLocks noChangeAspect="1" noChangeArrowheads="1"/>
          </p:cNvPicPr>
          <p:nvPr/>
        </p:nvPicPr>
        <p:blipFill>
          <a:blip r:embed="rId2"/>
          <a:srcRect/>
          <a:stretch>
            <a:fillRect/>
          </a:stretch>
        </p:blipFill>
        <p:spPr bwMode="auto">
          <a:xfrm>
            <a:off x="141288" y="1254125"/>
            <a:ext cx="8751887" cy="5619750"/>
          </a:xfrm>
          <a:prstGeom prst="rect">
            <a:avLst/>
          </a:prstGeom>
          <a:noFill/>
          <a:ln w="9525">
            <a:noFill/>
            <a:miter lim="800000"/>
            <a:headEnd/>
            <a:tailEnd/>
          </a:ln>
        </p:spPr>
      </p:pic>
      <p:sp>
        <p:nvSpPr>
          <p:cNvPr id="6" name="Rectangular Callout 5"/>
          <p:cNvSpPr/>
          <p:nvPr/>
        </p:nvSpPr>
        <p:spPr>
          <a:xfrm>
            <a:off x="488950" y="3311525"/>
            <a:ext cx="3438525" cy="441325"/>
          </a:xfrm>
          <a:prstGeom prst="wedgeRectCallout">
            <a:avLst>
              <a:gd name="adj1" fmla="val -20742"/>
              <a:gd name="adj2" fmla="val -21269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Možnosti plného textu</a:t>
            </a:r>
            <a:endParaRPr lang="en-US" sz="2000" b="1" dirty="0"/>
          </a:p>
        </p:txBody>
      </p:sp>
      <p:sp>
        <p:nvSpPr>
          <p:cNvPr id="7" name="Rectangle 6"/>
          <p:cNvSpPr/>
          <p:nvPr/>
        </p:nvSpPr>
        <p:spPr>
          <a:xfrm>
            <a:off x="188913" y="2173288"/>
            <a:ext cx="2286000" cy="396875"/>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dirty="0"/>
              <a:t>C</a:t>
            </a:r>
            <a:endParaRPr lang="en-US" dirty="0"/>
          </a:p>
        </p:txBody>
      </p:sp>
      <p:sp>
        <p:nvSpPr>
          <p:cNvPr id="8" name="Rectangular Callout 7"/>
          <p:cNvSpPr/>
          <p:nvPr/>
        </p:nvSpPr>
        <p:spPr>
          <a:xfrm>
            <a:off x="4167188" y="3090863"/>
            <a:ext cx="3440112" cy="700087"/>
          </a:xfrm>
          <a:prstGeom prst="wedgeRectCallout">
            <a:avLst>
              <a:gd name="adj1" fmla="val -43664"/>
              <a:gd name="adj2" fmla="val -12296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Vytlačenie, Email a možnosti exportu</a:t>
            </a:r>
            <a:endParaRPr lang="en-US" sz="2000" b="1" dirty="0"/>
          </a:p>
        </p:txBody>
      </p:sp>
      <p:sp>
        <p:nvSpPr>
          <p:cNvPr id="9" name="Rectangle 8"/>
          <p:cNvSpPr/>
          <p:nvPr/>
        </p:nvSpPr>
        <p:spPr>
          <a:xfrm>
            <a:off x="2617788" y="2157413"/>
            <a:ext cx="2095500" cy="41275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sk-SK" smtClean="0">
                <a:ea typeface="ＭＳ Ｐゴシック"/>
                <a:cs typeface="ＭＳ Ｐゴシック"/>
              </a:rPr>
              <a:t>Upozornenia</a:t>
            </a:r>
            <a:endParaRPr lang="en-US" smtClean="0">
              <a:ea typeface="ＭＳ Ｐゴシック"/>
              <a:cs typeface="ＭＳ Ｐゴシック"/>
            </a:endParaRPr>
          </a:p>
        </p:txBody>
      </p:sp>
      <p:sp>
        <p:nvSpPr>
          <p:cNvPr id="57346" name="Footer Placeholder 2"/>
          <p:cNvSpPr>
            <a:spLocks noGrp="1"/>
          </p:cNvSpPr>
          <p:nvPr>
            <p:ph type="ftr" sz="quarter" idx="10"/>
          </p:nvPr>
        </p:nvSpPr>
        <p:spPr>
          <a:noFill/>
        </p:spPr>
        <p:txBody>
          <a:bodyPr/>
          <a:lstStyle/>
          <a:p>
            <a:endParaRPr lang="en-US" smtClean="0">
              <a:latin typeface="Arial" charset="0"/>
            </a:endParaRPr>
          </a:p>
        </p:txBody>
      </p:sp>
      <p:sp>
        <p:nvSpPr>
          <p:cNvPr id="57347" name="Slide Number Placeholder 3"/>
          <p:cNvSpPr>
            <a:spLocks noGrp="1"/>
          </p:cNvSpPr>
          <p:nvPr>
            <p:ph type="sldNum" sz="quarter" idx="11"/>
          </p:nvPr>
        </p:nvSpPr>
        <p:spPr bwMode="auto">
          <a:noFill/>
          <a:ln>
            <a:miter lim="800000"/>
            <a:headEnd/>
            <a:tailEnd/>
          </a:ln>
        </p:spPr>
        <p:txBody>
          <a:bodyPr/>
          <a:lstStyle/>
          <a:p>
            <a:fld id="{4FA5E91C-D4FB-4799-970D-DEDBA146A931}" type="slidenum">
              <a:rPr lang="en-US" smtClean="0"/>
              <a:pPr/>
              <a:t>17</a:t>
            </a:fld>
            <a:endParaRPr lang="en-US" smtClean="0"/>
          </a:p>
        </p:txBody>
      </p:sp>
      <p:pic>
        <p:nvPicPr>
          <p:cNvPr id="57348" name="Picture 2"/>
          <p:cNvPicPr>
            <a:picLocks noChangeAspect="1" noChangeArrowheads="1"/>
          </p:cNvPicPr>
          <p:nvPr/>
        </p:nvPicPr>
        <p:blipFill>
          <a:blip r:embed="rId2"/>
          <a:srcRect/>
          <a:stretch>
            <a:fillRect/>
          </a:stretch>
        </p:blipFill>
        <p:spPr bwMode="auto">
          <a:xfrm>
            <a:off x="315913" y="1409700"/>
            <a:ext cx="8183562" cy="5221288"/>
          </a:xfrm>
          <a:prstGeom prst="rect">
            <a:avLst/>
          </a:prstGeom>
          <a:noFill/>
          <a:ln w="9525">
            <a:noFill/>
            <a:miter lim="800000"/>
            <a:headEnd/>
            <a:tailEnd/>
          </a:ln>
        </p:spPr>
      </p:pic>
      <p:sp>
        <p:nvSpPr>
          <p:cNvPr id="6" name="Rectangular Callout 5"/>
          <p:cNvSpPr/>
          <p:nvPr/>
        </p:nvSpPr>
        <p:spPr>
          <a:xfrm>
            <a:off x="2906713" y="2806700"/>
            <a:ext cx="3438525" cy="700088"/>
          </a:xfrm>
          <a:prstGeom prst="wedgeRectCallout">
            <a:avLst>
              <a:gd name="adj1" fmla="val -73920"/>
              <a:gd name="adj2" fmla="val 32511"/>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Upozornenie na nové záznamy</a:t>
            </a:r>
            <a:endParaRPr lang="en-US" sz="2000" b="1" dirty="0"/>
          </a:p>
        </p:txBody>
      </p:sp>
      <p:sp>
        <p:nvSpPr>
          <p:cNvPr id="7" name="Rectangle 6"/>
          <p:cNvSpPr/>
          <p:nvPr/>
        </p:nvSpPr>
        <p:spPr>
          <a:xfrm>
            <a:off x="295275" y="3244850"/>
            <a:ext cx="1744663" cy="31750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sk-SK" smtClean="0">
                <a:ea typeface="ＭＳ Ｐゴシック"/>
                <a:cs typeface="ＭＳ Ｐゴシック"/>
              </a:rPr>
              <a:t>Upozornenia</a:t>
            </a:r>
            <a:endParaRPr lang="en-US" smtClean="0">
              <a:ea typeface="ＭＳ Ｐゴシック"/>
              <a:cs typeface="ＭＳ Ｐゴシック"/>
            </a:endParaRPr>
          </a:p>
        </p:txBody>
      </p:sp>
      <p:sp>
        <p:nvSpPr>
          <p:cNvPr id="58370" name="Text Placeholder 2"/>
          <p:cNvSpPr>
            <a:spLocks noGrp="1"/>
          </p:cNvSpPr>
          <p:nvPr>
            <p:ph type="body" sz="quarter" idx="12"/>
          </p:nvPr>
        </p:nvSpPr>
        <p:spPr/>
        <p:txBody>
          <a:bodyPr/>
          <a:lstStyle/>
          <a:p>
            <a:endParaRPr lang="en-US" smtClean="0">
              <a:ea typeface="ＭＳ Ｐゴシック"/>
              <a:cs typeface="ＭＳ Ｐゴシック"/>
            </a:endParaRPr>
          </a:p>
        </p:txBody>
      </p:sp>
      <p:sp>
        <p:nvSpPr>
          <p:cNvPr id="58371" name="Footer Placeholder 3"/>
          <p:cNvSpPr>
            <a:spLocks noGrp="1"/>
          </p:cNvSpPr>
          <p:nvPr>
            <p:ph type="ftr" sz="quarter" idx="13"/>
          </p:nvPr>
        </p:nvSpPr>
        <p:spPr>
          <a:noFill/>
        </p:spPr>
        <p:txBody>
          <a:bodyPr/>
          <a:lstStyle/>
          <a:p>
            <a:endParaRPr lang="en-US" smtClean="0">
              <a:latin typeface="Arial" charset="0"/>
            </a:endParaRPr>
          </a:p>
        </p:txBody>
      </p:sp>
      <p:sp>
        <p:nvSpPr>
          <p:cNvPr id="58372" name="Slide Number Placeholder 4"/>
          <p:cNvSpPr>
            <a:spLocks noGrp="1"/>
          </p:cNvSpPr>
          <p:nvPr>
            <p:ph type="sldNum" sz="quarter" idx="14"/>
          </p:nvPr>
        </p:nvSpPr>
        <p:spPr bwMode="auto">
          <a:noFill/>
          <a:ln>
            <a:miter lim="800000"/>
            <a:headEnd/>
            <a:tailEnd/>
          </a:ln>
        </p:spPr>
        <p:txBody>
          <a:bodyPr/>
          <a:lstStyle/>
          <a:p>
            <a:fld id="{F8EC8D01-0EEF-4174-B09B-BC1B9E844F0F}" type="slidenum">
              <a:rPr lang="en-US" smtClean="0"/>
              <a:pPr/>
              <a:t>18</a:t>
            </a:fld>
            <a:endParaRPr lang="en-US" smtClean="0"/>
          </a:p>
        </p:txBody>
      </p:sp>
      <p:pic>
        <p:nvPicPr>
          <p:cNvPr id="58373" name="Picture 2"/>
          <p:cNvPicPr>
            <a:picLocks noChangeAspect="1" noChangeArrowheads="1"/>
          </p:cNvPicPr>
          <p:nvPr/>
        </p:nvPicPr>
        <p:blipFill>
          <a:blip r:embed="rId2"/>
          <a:srcRect/>
          <a:stretch>
            <a:fillRect/>
          </a:stretch>
        </p:blipFill>
        <p:spPr bwMode="auto">
          <a:xfrm>
            <a:off x="320675" y="1466850"/>
            <a:ext cx="8397875" cy="5391150"/>
          </a:xfrm>
          <a:prstGeom prst="rect">
            <a:avLst/>
          </a:prstGeom>
          <a:noFill/>
          <a:ln w="9525">
            <a:noFill/>
            <a:miter lim="800000"/>
            <a:headEnd/>
            <a:tailEnd/>
          </a:ln>
        </p:spPr>
      </p:pic>
      <p:sp>
        <p:nvSpPr>
          <p:cNvPr id="7" name="Rectangular Callout 6"/>
          <p:cNvSpPr/>
          <p:nvPr/>
        </p:nvSpPr>
        <p:spPr>
          <a:xfrm>
            <a:off x="2843213" y="3248025"/>
            <a:ext cx="3438525" cy="700088"/>
          </a:xfrm>
          <a:prstGeom prst="wedgeRectCallout">
            <a:avLst>
              <a:gd name="adj1" fmla="val 64523"/>
              <a:gd name="adj2" fmla="val 5504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Upozornenie na nové citácie</a:t>
            </a:r>
            <a:endParaRPr lang="en-US" sz="2000" b="1" dirty="0"/>
          </a:p>
        </p:txBody>
      </p:sp>
      <p:sp>
        <p:nvSpPr>
          <p:cNvPr id="8" name="Rectangle 7"/>
          <p:cNvSpPr/>
          <p:nvPr/>
        </p:nvSpPr>
        <p:spPr>
          <a:xfrm>
            <a:off x="6805613" y="3813175"/>
            <a:ext cx="1746250" cy="31750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sk-SK" smtClean="0">
                <a:ea typeface="ＭＳ Ｐゴシック"/>
                <a:cs typeface="ＭＳ Ｐゴシック"/>
              </a:rPr>
              <a:t>Možnosti exportu</a:t>
            </a:r>
            <a:endParaRPr lang="en-US" smtClean="0">
              <a:ea typeface="ＭＳ Ｐゴシック"/>
              <a:cs typeface="ＭＳ Ｐゴシック"/>
            </a:endParaRPr>
          </a:p>
        </p:txBody>
      </p:sp>
      <p:sp>
        <p:nvSpPr>
          <p:cNvPr id="59394" name="Footer Placeholder 2"/>
          <p:cNvSpPr>
            <a:spLocks noGrp="1"/>
          </p:cNvSpPr>
          <p:nvPr>
            <p:ph type="ftr" sz="quarter" idx="10"/>
          </p:nvPr>
        </p:nvSpPr>
        <p:spPr>
          <a:noFill/>
        </p:spPr>
        <p:txBody>
          <a:bodyPr/>
          <a:lstStyle/>
          <a:p>
            <a:endParaRPr lang="en-US" smtClean="0">
              <a:latin typeface="Arial" charset="0"/>
            </a:endParaRPr>
          </a:p>
        </p:txBody>
      </p:sp>
      <p:sp>
        <p:nvSpPr>
          <p:cNvPr id="59395" name="Slide Number Placeholder 3"/>
          <p:cNvSpPr>
            <a:spLocks noGrp="1"/>
          </p:cNvSpPr>
          <p:nvPr>
            <p:ph type="sldNum" sz="quarter" idx="11"/>
          </p:nvPr>
        </p:nvSpPr>
        <p:spPr bwMode="auto">
          <a:noFill/>
          <a:ln>
            <a:miter lim="800000"/>
            <a:headEnd/>
            <a:tailEnd/>
          </a:ln>
        </p:spPr>
        <p:txBody>
          <a:bodyPr/>
          <a:lstStyle/>
          <a:p>
            <a:fld id="{D18711B2-7B1A-482A-BDDB-60D16027E517}" type="slidenum">
              <a:rPr lang="en-US" smtClean="0"/>
              <a:pPr/>
              <a:t>19</a:t>
            </a:fld>
            <a:endParaRPr lang="en-US" smtClean="0"/>
          </a:p>
        </p:txBody>
      </p:sp>
      <p:pic>
        <p:nvPicPr>
          <p:cNvPr id="59396" name="Picture 2"/>
          <p:cNvPicPr>
            <a:picLocks noChangeAspect="1" noChangeArrowheads="1"/>
          </p:cNvPicPr>
          <p:nvPr/>
        </p:nvPicPr>
        <p:blipFill>
          <a:blip r:embed="rId2"/>
          <a:srcRect/>
          <a:stretch>
            <a:fillRect/>
          </a:stretch>
        </p:blipFill>
        <p:spPr bwMode="auto">
          <a:xfrm>
            <a:off x="0" y="1847850"/>
            <a:ext cx="9144000" cy="3838575"/>
          </a:xfrm>
          <a:prstGeom prst="rect">
            <a:avLst/>
          </a:prstGeom>
          <a:noFill/>
          <a:ln w="9525">
            <a:noFill/>
            <a:miter lim="800000"/>
            <a:headEnd/>
            <a:tailEnd/>
          </a:ln>
        </p:spPr>
      </p:pic>
      <p:sp>
        <p:nvSpPr>
          <p:cNvPr id="6" name="Rectangular Callout 5"/>
          <p:cNvSpPr/>
          <p:nvPr/>
        </p:nvSpPr>
        <p:spPr>
          <a:xfrm>
            <a:off x="1455738" y="2524125"/>
            <a:ext cx="1728787" cy="698500"/>
          </a:xfrm>
          <a:prstGeom prst="wedgeRectCallout">
            <a:avLst>
              <a:gd name="adj1" fmla="val 52776"/>
              <a:gd name="adj2" fmla="val 11813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Vytlačenie</a:t>
            </a:r>
          </a:p>
          <a:p>
            <a:pPr>
              <a:defRPr/>
            </a:pPr>
            <a:r>
              <a:rPr lang="sk-SK" sz="2000" b="1" dirty="0"/>
              <a:t>Email</a:t>
            </a:r>
            <a:endParaRPr lang="en-US" sz="2000" b="1" dirty="0"/>
          </a:p>
        </p:txBody>
      </p:sp>
      <p:sp>
        <p:nvSpPr>
          <p:cNvPr id="7" name="Rectangle 6"/>
          <p:cNvSpPr/>
          <p:nvPr/>
        </p:nvSpPr>
        <p:spPr>
          <a:xfrm>
            <a:off x="3084513" y="3717925"/>
            <a:ext cx="746125" cy="301625"/>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pic>
        <p:nvPicPr>
          <p:cNvPr id="59399" name="Picture 3"/>
          <p:cNvPicPr>
            <a:picLocks noChangeAspect="1" noChangeArrowheads="1"/>
          </p:cNvPicPr>
          <p:nvPr/>
        </p:nvPicPr>
        <p:blipFill>
          <a:blip r:embed="rId3"/>
          <a:srcRect/>
          <a:stretch>
            <a:fillRect/>
          </a:stretch>
        </p:blipFill>
        <p:spPr bwMode="auto">
          <a:xfrm>
            <a:off x="3959225" y="3798888"/>
            <a:ext cx="1427163" cy="1009650"/>
          </a:xfrm>
          <a:prstGeom prst="rect">
            <a:avLst/>
          </a:prstGeom>
          <a:noFill/>
          <a:ln w="9525">
            <a:noFill/>
            <a:miter lim="800000"/>
            <a:headEnd/>
            <a:tailEnd/>
          </a:ln>
        </p:spPr>
      </p:pic>
      <p:sp>
        <p:nvSpPr>
          <p:cNvPr id="9" name="Rectangle 8"/>
          <p:cNvSpPr/>
          <p:nvPr/>
        </p:nvSpPr>
        <p:spPr>
          <a:xfrm>
            <a:off x="3994150" y="3792538"/>
            <a:ext cx="1412875" cy="1000125"/>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0" name="Rectangular Callout 9"/>
          <p:cNvSpPr/>
          <p:nvPr/>
        </p:nvSpPr>
        <p:spPr>
          <a:xfrm>
            <a:off x="3768725" y="1844675"/>
            <a:ext cx="2490788" cy="1373188"/>
          </a:xfrm>
          <a:prstGeom prst="wedgeRectCallout">
            <a:avLst>
              <a:gd name="adj1" fmla="val -8321"/>
              <a:gd name="adj2" fmla="val 8692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Uloženie v rôznych referenčných manažeroch a formátoch</a:t>
            </a:r>
            <a:endParaRPr lang="en-US" sz="2000" b="1" dirty="0"/>
          </a:p>
        </p:txBody>
      </p:sp>
      <p:sp>
        <p:nvSpPr>
          <p:cNvPr id="12" name="Rectangle 11"/>
          <p:cNvSpPr/>
          <p:nvPr/>
        </p:nvSpPr>
        <p:spPr>
          <a:xfrm>
            <a:off x="5470525" y="3770313"/>
            <a:ext cx="1087438" cy="28098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3" name="Rectangular Callout 12"/>
          <p:cNvSpPr/>
          <p:nvPr/>
        </p:nvSpPr>
        <p:spPr>
          <a:xfrm>
            <a:off x="6526213" y="2286000"/>
            <a:ext cx="2349500" cy="1073150"/>
          </a:xfrm>
          <a:prstGeom prst="wedgeRectCallout">
            <a:avLst>
              <a:gd name="adj1" fmla="val -46241"/>
              <a:gd name="adj2" fmla="val 8043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sz="2000" b="1" dirty="0"/>
              <a:t>Marked list – vlastný zoznam publikácií</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sk-SK" smtClean="0">
                <a:ea typeface="ＭＳ Ｐゴシック"/>
                <a:cs typeface="ＭＳ Ｐゴシック"/>
              </a:rPr>
              <a:t>Web of Science</a:t>
            </a:r>
            <a:endParaRPr lang="en-US" smtClean="0">
              <a:ea typeface="ＭＳ Ｐゴシック"/>
              <a:cs typeface="ＭＳ Ｐゴシック"/>
            </a:endParaRPr>
          </a:p>
        </p:txBody>
      </p:sp>
      <p:sp>
        <p:nvSpPr>
          <p:cNvPr id="39938" name="Text Placeholder 2"/>
          <p:cNvSpPr>
            <a:spLocks noGrp="1"/>
          </p:cNvSpPr>
          <p:nvPr>
            <p:ph type="body" sz="quarter" idx="12"/>
          </p:nvPr>
        </p:nvSpPr>
        <p:spPr/>
        <p:txBody>
          <a:bodyPr/>
          <a:lstStyle/>
          <a:p>
            <a:endParaRPr lang="cs-CZ" smtClean="0">
              <a:ea typeface="ＭＳ Ｐゴシック"/>
              <a:cs typeface="ＭＳ Ｐゴシック"/>
            </a:endParaRPr>
          </a:p>
        </p:txBody>
      </p:sp>
      <p:sp>
        <p:nvSpPr>
          <p:cNvPr id="39939" name="Footer Placeholder 3"/>
          <p:cNvSpPr>
            <a:spLocks noGrp="1"/>
          </p:cNvSpPr>
          <p:nvPr>
            <p:ph type="ftr" sz="quarter" idx="13"/>
          </p:nvPr>
        </p:nvSpPr>
        <p:spPr>
          <a:noFill/>
        </p:spPr>
        <p:txBody>
          <a:bodyPr/>
          <a:lstStyle/>
          <a:p>
            <a:endParaRPr lang="cs-CZ" smtClean="0">
              <a:latin typeface="Arial" charset="0"/>
            </a:endParaRPr>
          </a:p>
        </p:txBody>
      </p:sp>
      <p:sp>
        <p:nvSpPr>
          <p:cNvPr id="39940" name="Slide Number Placeholder 4"/>
          <p:cNvSpPr>
            <a:spLocks noGrp="1"/>
          </p:cNvSpPr>
          <p:nvPr>
            <p:ph type="sldNum" sz="quarter" idx="14"/>
          </p:nvPr>
        </p:nvSpPr>
        <p:spPr bwMode="auto">
          <a:noFill/>
          <a:ln>
            <a:miter lim="800000"/>
            <a:headEnd/>
            <a:tailEnd/>
          </a:ln>
        </p:spPr>
        <p:txBody>
          <a:bodyPr/>
          <a:lstStyle/>
          <a:p>
            <a:fld id="{F59DB937-F2BA-4B0D-834C-D5C6818C95F8}" type="slidenum">
              <a:rPr lang="en-US" smtClean="0"/>
              <a:pPr/>
              <a:t>2</a:t>
            </a:fld>
            <a:endParaRPr lang="en-US" smtClean="0"/>
          </a:p>
        </p:txBody>
      </p:sp>
      <p:grpSp>
        <p:nvGrpSpPr>
          <p:cNvPr id="39941" name="Group 98"/>
          <p:cNvGrpSpPr>
            <a:grpSpLocks/>
          </p:cNvGrpSpPr>
          <p:nvPr/>
        </p:nvGrpSpPr>
        <p:grpSpPr bwMode="auto">
          <a:xfrm>
            <a:off x="236538" y="1598613"/>
            <a:ext cx="8734425" cy="4629150"/>
            <a:chOff x="0" y="2777523"/>
            <a:chExt cx="9144000" cy="4694237"/>
          </a:xfrm>
        </p:grpSpPr>
        <p:sp>
          <p:nvSpPr>
            <p:cNvPr id="11" name="Rectangle 10"/>
            <p:cNvSpPr/>
            <p:nvPr/>
          </p:nvSpPr>
          <p:spPr bwMode="auto">
            <a:xfrm>
              <a:off x="0" y="2777523"/>
              <a:ext cx="9144000" cy="4694237"/>
            </a:xfrm>
            <a:prstGeom prst="rect">
              <a:avLst/>
            </a:prstGeom>
            <a:gradFill>
              <a:gsLst>
                <a:gs pos="50000">
                  <a:schemeClr val="bg1"/>
                </a:gs>
                <a:gs pos="100000">
                  <a:schemeClr val="bg1">
                    <a:lumMod val="85000"/>
                  </a:schemeClr>
                </a:gs>
              </a:gsLst>
              <a:lin ang="5400000" scaled="0"/>
            </a:gradFill>
            <a:ln w="9525" cap="flat" cmpd="sng" algn="ctr">
              <a:noFill/>
              <a:prstDash val="solid"/>
              <a:miter lim="800000"/>
              <a:headEnd type="none" w="med" len="med"/>
              <a:tailEnd type="none" w="med" len="med"/>
            </a:ln>
            <a:effectLst/>
          </p:spPr>
          <p:txBody>
            <a:bodyPr wrap="none"/>
            <a:lstStyle/>
            <a:p>
              <a:pPr>
                <a:defRPr/>
              </a:pPr>
              <a:endParaRPr lang="en-US" dirty="0">
                <a:latin typeface="Arial" pitchFamily="34" charset="0"/>
              </a:endParaRPr>
            </a:p>
          </p:txBody>
        </p:sp>
        <p:pic>
          <p:nvPicPr>
            <p:cNvPr id="40035" name="Picture 96" descr="page shadow"/>
            <p:cNvPicPr>
              <a:picLocks noChangeAspect="1" noChangeArrowheads="1"/>
            </p:cNvPicPr>
            <p:nvPr/>
          </p:nvPicPr>
          <p:blipFill>
            <a:blip r:embed="rId2"/>
            <a:srcRect/>
            <a:stretch>
              <a:fillRect/>
            </a:stretch>
          </p:blipFill>
          <p:spPr bwMode="auto">
            <a:xfrm rot="10800000">
              <a:off x="0" y="7366985"/>
              <a:ext cx="9144000" cy="104775"/>
            </a:xfrm>
            <a:prstGeom prst="rect">
              <a:avLst/>
            </a:prstGeom>
            <a:noFill/>
            <a:ln w="9525">
              <a:noFill/>
              <a:miter lim="800000"/>
              <a:headEnd/>
              <a:tailEnd/>
            </a:ln>
          </p:spPr>
        </p:pic>
        <p:pic>
          <p:nvPicPr>
            <p:cNvPr id="40036" name="Picture 97" descr="page shadow"/>
            <p:cNvPicPr>
              <a:picLocks noChangeAspect="1" noChangeArrowheads="1"/>
            </p:cNvPicPr>
            <p:nvPr/>
          </p:nvPicPr>
          <p:blipFill>
            <a:blip r:embed="rId2"/>
            <a:srcRect/>
            <a:stretch>
              <a:fillRect/>
            </a:stretch>
          </p:blipFill>
          <p:spPr bwMode="auto">
            <a:xfrm>
              <a:off x="0" y="2777523"/>
              <a:ext cx="9144000" cy="104775"/>
            </a:xfrm>
            <a:prstGeom prst="rect">
              <a:avLst/>
            </a:prstGeom>
            <a:noFill/>
            <a:ln w="9525">
              <a:noFill/>
              <a:miter lim="800000"/>
              <a:headEnd/>
              <a:tailEnd/>
            </a:ln>
          </p:spPr>
        </p:pic>
      </p:grpSp>
      <p:sp>
        <p:nvSpPr>
          <p:cNvPr id="14" name="Rounded Rectangle 13"/>
          <p:cNvSpPr/>
          <p:nvPr/>
        </p:nvSpPr>
        <p:spPr>
          <a:xfrm>
            <a:off x="186518" y="4367905"/>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a:latin typeface="+mn-lt"/>
              </a:rPr>
              <a:t>CABI</a:t>
            </a:r>
            <a:endParaRPr lang="en-US" sz="1300" dirty="0">
              <a:latin typeface="+mn-lt"/>
            </a:endParaRPr>
          </a:p>
        </p:txBody>
      </p:sp>
      <p:sp>
        <p:nvSpPr>
          <p:cNvPr id="15" name="Rounded Rectangle 14"/>
          <p:cNvSpPr/>
          <p:nvPr/>
        </p:nvSpPr>
        <p:spPr>
          <a:xfrm>
            <a:off x="186518" y="2144177"/>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Data Citation Index</a:t>
            </a:r>
          </a:p>
        </p:txBody>
      </p:sp>
      <p:sp>
        <p:nvSpPr>
          <p:cNvPr id="17" name="Rounded Rectangle 16"/>
          <p:cNvSpPr/>
          <p:nvPr/>
        </p:nvSpPr>
        <p:spPr>
          <a:xfrm>
            <a:off x="186518" y="1763684"/>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Web of Science Core Collection</a:t>
            </a:r>
          </a:p>
        </p:txBody>
      </p:sp>
      <p:grpSp>
        <p:nvGrpSpPr>
          <p:cNvPr id="19" name="Rounded Rectangle 18"/>
          <p:cNvGrpSpPr>
            <a:grpSpLocks/>
          </p:cNvGrpSpPr>
          <p:nvPr/>
        </p:nvGrpSpPr>
        <p:grpSpPr bwMode="auto">
          <a:xfrm>
            <a:off x="146050" y="2462213"/>
            <a:ext cx="3103563" cy="403225"/>
            <a:chOff x="92" y="1551"/>
            <a:chExt cx="1955" cy="254"/>
          </a:xfrm>
        </p:grpSpPr>
        <p:pic>
          <p:nvPicPr>
            <p:cNvPr id="39951" name="Rounded Rectangle 18"/>
            <p:cNvPicPr>
              <a:picLocks noChangeArrowheads="1"/>
            </p:cNvPicPr>
            <p:nvPr/>
          </p:nvPicPr>
          <p:blipFill>
            <a:blip r:embed="rId3"/>
            <a:srcRect/>
            <a:stretch>
              <a:fillRect/>
            </a:stretch>
          </p:blipFill>
          <p:spPr bwMode="auto">
            <a:xfrm>
              <a:off x="92" y="1551"/>
              <a:ext cx="1955" cy="254"/>
            </a:xfrm>
            <a:prstGeom prst="rect">
              <a:avLst/>
            </a:prstGeom>
            <a:noFill/>
          </p:spPr>
        </p:pic>
        <p:sp>
          <p:nvSpPr>
            <p:cNvPr id="39952" name="Text Box 16"/>
            <p:cNvSpPr txBox="1">
              <a:spLocks noChangeArrowheads="1"/>
            </p:cNvSpPr>
            <p:nvPr/>
          </p:nvSpPr>
          <p:spPr bwMode="auto">
            <a:xfrm>
              <a:off x="126" y="1588"/>
              <a:ext cx="1854" cy="152"/>
            </a:xfrm>
            <a:prstGeom prst="rect">
              <a:avLst/>
            </a:prstGeom>
            <a:solidFill>
              <a:schemeClr val="bg1"/>
            </a:solidFill>
            <a:ln w="9525">
              <a:noFill/>
              <a:miter lim="800000"/>
              <a:headEnd/>
              <a:tailEnd/>
            </a:ln>
          </p:spPr>
          <p:txBody>
            <a:bodyPr anchor="ctr"/>
            <a:lstStyle/>
            <a:p>
              <a:pPr algn="ctr"/>
              <a:r>
                <a:rPr lang="en-US" sz="1300"/>
                <a:t>BIOSIS Citation Index</a:t>
              </a:r>
            </a:p>
          </p:txBody>
        </p:sp>
      </p:grpSp>
      <p:sp>
        <p:nvSpPr>
          <p:cNvPr id="21" name="Rounded Rectangle 20"/>
          <p:cNvSpPr/>
          <p:nvPr/>
        </p:nvSpPr>
        <p:spPr>
          <a:xfrm>
            <a:off x="186518" y="3236975"/>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Current Contents Connect</a:t>
            </a:r>
          </a:p>
        </p:txBody>
      </p:sp>
      <p:sp>
        <p:nvSpPr>
          <p:cNvPr id="22" name="Rounded Rectangle 21"/>
          <p:cNvSpPr/>
          <p:nvPr/>
        </p:nvSpPr>
        <p:spPr>
          <a:xfrm>
            <a:off x="186518" y="2858586"/>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Derwent Innovation Index</a:t>
            </a:r>
          </a:p>
        </p:txBody>
      </p:sp>
      <p:sp>
        <p:nvSpPr>
          <p:cNvPr id="23" name="Rounded Rectangle 22"/>
          <p:cNvSpPr/>
          <p:nvPr/>
        </p:nvSpPr>
        <p:spPr>
          <a:xfrm>
            <a:off x="186518" y="3619182"/>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Zoological Record</a:t>
            </a:r>
          </a:p>
        </p:txBody>
      </p:sp>
      <p:sp>
        <p:nvSpPr>
          <p:cNvPr id="63" name="Round Same Side Corner Rectangle 62"/>
          <p:cNvSpPr/>
          <p:nvPr/>
        </p:nvSpPr>
        <p:spPr>
          <a:xfrm rot="16200000">
            <a:off x="7676357" y="2005806"/>
            <a:ext cx="534988" cy="2054225"/>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a:solidFill>
                  <a:schemeClr val="bg1"/>
                </a:solidFill>
                <a:latin typeface="+mn-lt"/>
              </a:rPr>
              <a:t>Pokrytie od roku 1864</a:t>
            </a:r>
            <a:endParaRPr lang="en-US" sz="1400" b="1" dirty="0">
              <a:solidFill>
                <a:schemeClr val="bg1"/>
              </a:solidFill>
              <a:latin typeface="+mn-lt"/>
            </a:endParaRPr>
          </a:p>
        </p:txBody>
      </p:sp>
      <p:sp>
        <p:nvSpPr>
          <p:cNvPr id="64" name="Round Same Side Corner Rectangle 63"/>
          <p:cNvSpPr/>
          <p:nvPr/>
        </p:nvSpPr>
        <p:spPr>
          <a:xfrm rot="16200000">
            <a:off x="7676357" y="1183481"/>
            <a:ext cx="534988" cy="2054225"/>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a:solidFill>
                  <a:schemeClr val="bg1"/>
                </a:solidFill>
                <a:latin typeface="+mn-lt"/>
              </a:rPr>
              <a:t>Zjednotený klasifikačný systém</a:t>
            </a:r>
            <a:endParaRPr lang="en-US" sz="1400" b="1" dirty="0">
              <a:solidFill>
                <a:schemeClr val="bg1"/>
              </a:solidFill>
              <a:latin typeface="+mn-lt"/>
            </a:endParaRPr>
          </a:p>
        </p:txBody>
      </p:sp>
      <p:sp>
        <p:nvSpPr>
          <p:cNvPr id="65" name="Rounded Rectangle 64"/>
          <p:cNvSpPr/>
          <p:nvPr/>
        </p:nvSpPr>
        <p:spPr>
          <a:xfrm>
            <a:off x="186518" y="4008072"/>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Medline</a:t>
            </a:r>
          </a:p>
        </p:txBody>
      </p:sp>
      <p:sp>
        <p:nvSpPr>
          <p:cNvPr id="66" name="Rounded Rectangle 65"/>
          <p:cNvSpPr/>
          <p:nvPr/>
        </p:nvSpPr>
        <p:spPr>
          <a:xfrm>
            <a:off x="186518" y="5878966"/>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a:latin typeface="+mn-lt"/>
              </a:rPr>
              <a:t>SciELO Citation Index</a:t>
            </a:r>
            <a:endParaRPr lang="en-US" sz="1300" dirty="0">
              <a:latin typeface="+mn-lt"/>
            </a:endParaRPr>
          </a:p>
        </p:txBody>
      </p:sp>
      <p:cxnSp>
        <p:nvCxnSpPr>
          <p:cNvPr id="39971" name="Straight Arrow Connector 119"/>
          <p:cNvCxnSpPr>
            <a:cxnSpLocks noChangeShapeType="1"/>
          </p:cNvCxnSpPr>
          <p:nvPr/>
        </p:nvCxnSpPr>
        <p:spPr bwMode="auto">
          <a:xfrm>
            <a:off x="3228975" y="190500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72" name="Straight Arrow Connector 120"/>
          <p:cNvCxnSpPr>
            <a:cxnSpLocks noChangeShapeType="1"/>
          </p:cNvCxnSpPr>
          <p:nvPr/>
        </p:nvCxnSpPr>
        <p:spPr bwMode="auto">
          <a:xfrm>
            <a:off x="3228975" y="226060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73" name="Straight Arrow Connector 121"/>
          <p:cNvCxnSpPr>
            <a:cxnSpLocks noChangeShapeType="1"/>
          </p:cNvCxnSpPr>
          <p:nvPr/>
        </p:nvCxnSpPr>
        <p:spPr bwMode="auto">
          <a:xfrm>
            <a:off x="3222625" y="263525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74" name="Straight Arrow Connector 122"/>
          <p:cNvCxnSpPr>
            <a:cxnSpLocks noChangeShapeType="1"/>
          </p:cNvCxnSpPr>
          <p:nvPr/>
        </p:nvCxnSpPr>
        <p:spPr bwMode="auto">
          <a:xfrm>
            <a:off x="3216275" y="299720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75" name="Straight Arrow Connector 123"/>
          <p:cNvCxnSpPr>
            <a:cxnSpLocks noChangeShapeType="1"/>
          </p:cNvCxnSpPr>
          <p:nvPr/>
        </p:nvCxnSpPr>
        <p:spPr bwMode="auto">
          <a:xfrm>
            <a:off x="3216275" y="337185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76" name="Straight Arrow Connector 124"/>
          <p:cNvCxnSpPr>
            <a:cxnSpLocks noChangeShapeType="1"/>
          </p:cNvCxnSpPr>
          <p:nvPr/>
        </p:nvCxnSpPr>
        <p:spPr bwMode="auto">
          <a:xfrm>
            <a:off x="3222625" y="374015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77" name="Straight Arrow Connector 125"/>
          <p:cNvCxnSpPr>
            <a:cxnSpLocks noChangeShapeType="1"/>
          </p:cNvCxnSpPr>
          <p:nvPr/>
        </p:nvCxnSpPr>
        <p:spPr bwMode="auto">
          <a:xfrm>
            <a:off x="3222625" y="411480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78" name="Straight Arrow Connector 126"/>
          <p:cNvCxnSpPr>
            <a:cxnSpLocks noChangeShapeType="1"/>
          </p:cNvCxnSpPr>
          <p:nvPr/>
        </p:nvCxnSpPr>
        <p:spPr bwMode="auto">
          <a:xfrm>
            <a:off x="3216275" y="448945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79" name="Straight Arrow Connector 127"/>
          <p:cNvCxnSpPr>
            <a:cxnSpLocks noChangeShapeType="1"/>
          </p:cNvCxnSpPr>
          <p:nvPr/>
        </p:nvCxnSpPr>
        <p:spPr bwMode="auto">
          <a:xfrm>
            <a:off x="3222625" y="485140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80" name="Straight Arrow Connector 128"/>
          <p:cNvCxnSpPr>
            <a:cxnSpLocks noChangeShapeType="1"/>
          </p:cNvCxnSpPr>
          <p:nvPr/>
        </p:nvCxnSpPr>
        <p:spPr bwMode="auto">
          <a:xfrm>
            <a:off x="3222625" y="525780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81" name="Straight Arrow Connector 129"/>
          <p:cNvCxnSpPr>
            <a:cxnSpLocks noChangeShapeType="1"/>
          </p:cNvCxnSpPr>
          <p:nvPr/>
        </p:nvCxnSpPr>
        <p:spPr bwMode="auto">
          <a:xfrm>
            <a:off x="3222625" y="5645150"/>
            <a:ext cx="549275" cy="0"/>
          </a:xfrm>
          <a:prstGeom prst="straightConnector1">
            <a:avLst/>
          </a:prstGeom>
          <a:noFill/>
          <a:ln w="9525" algn="ctr">
            <a:solidFill>
              <a:schemeClr val="tx2"/>
            </a:solidFill>
            <a:prstDash val="sysDot"/>
            <a:miter lim="800000"/>
            <a:headEnd type="oval" w="med" len="med"/>
            <a:tailEnd type="triangle" w="med" len="med"/>
          </a:ln>
        </p:spPr>
      </p:cxnSp>
      <p:cxnSp>
        <p:nvCxnSpPr>
          <p:cNvPr id="39982" name="Straight Arrow Connector 130"/>
          <p:cNvCxnSpPr>
            <a:cxnSpLocks noChangeShapeType="1"/>
          </p:cNvCxnSpPr>
          <p:nvPr/>
        </p:nvCxnSpPr>
        <p:spPr bwMode="auto">
          <a:xfrm>
            <a:off x="3222625" y="6013450"/>
            <a:ext cx="549275" cy="0"/>
          </a:xfrm>
          <a:prstGeom prst="straightConnector1">
            <a:avLst/>
          </a:prstGeom>
          <a:noFill/>
          <a:ln w="9525" algn="ctr">
            <a:solidFill>
              <a:schemeClr val="tx2"/>
            </a:solidFill>
            <a:prstDash val="sysDot"/>
            <a:miter lim="800000"/>
            <a:headEnd type="oval" w="med" len="med"/>
            <a:tailEnd type="triangle" w="med" len="med"/>
          </a:ln>
        </p:spPr>
      </p:cxnSp>
      <p:sp>
        <p:nvSpPr>
          <p:cNvPr id="79" name="Round Same Side Corner Rectangle 78"/>
          <p:cNvSpPr/>
          <p:nvPr/>
        </p:nvSpPr>
        <p:spPr>
          <a:xfrm rot="16200000">
            <a:off x="7693026" y="2854325"/>
            <a:ext cx="533400" cy="2054225"/>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a:solidFill>
                  <a:schemeClr val="bg1"/>
                </a:solidFill>
                <a:latin typeface="+mn-lt"/>
              </a:rPr>
              <a:t>Citované referencie od </a:t>
            </a:r>
            <a:r>
              <a:rPr lang="en-US" sz="1400" b="1" dirty="0">
                <a:solidFill>
                  <a:schemeClr val="bg1"/>
                </a:solidFill>
                <a:latin typeface="+mn-lt"/>
              </a:rPr>
              <a:t>1900</a:t>
            </a:r>
          </a:p>
        </p:txBody>
      </p:sp>
      <p:sp>
        <p:nvSpPr>
          <p:cNvPr id="80" name="Round Same Side Corner Rectangle 79"/>
          <p:cNvSpPr/>
          <p:nvPr/>
        </p:nvSpPr>
        <p:spPr>
          <a:xfrm rot="16200000">
            <a:off x="7694613" y="3730625"/>
            <a:ext cx="534988" cy="2052637"/>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a:solidFill>
                  <a:schemeClr val="bg1"/>
                </a:solidFill>
                <a:latin typeface="+mn-lt"/>
              </a:rPr>
              <a:t>Viac než </a:t>
            </a:r>
            <a:r>
              <a:rPr lang="en-US" sz="1400" b="1" dirty="0">
                <a:solidFill>
                  <a:schemeClr val="bg1"/>
                </a:solidFill>
                <a:latin typeface="+mn-lt"/>
              </a:rPr>
              <a:t>18</a:t>
            </a:r>
            <a:r>
              <a:rPr lang="sk-SK" sz="1400" b="1" dirty="0">
                <a:solidFill>
                  <a:schemeClr val="bg1"/>
                </a:solidFill>
                <a:latin typeface="+mn-lt"/>
              </a:rPr>
              <a:t> </a:t>
            </a:r>
            <a:r>
              <a:rPr lang="en-US" sz="1400" b="1" dirty="0">
                <a:solidFill>
                  <a:schemeClr val="bg1"/>
                </a:solidFill>
                <a:latin typeface="+mn-lt"/>
              </a:rPr>
              <a:t>000</a:t>
            </a:r>
            <a:r>
              <a:rPr lang="sk-SK" sz="1400" b="1" dirty="0">
                <a:solidFill>
                  <a:schemeClr val="bg1"/>
                </a:solidFill>
                <a:latin typeface="+mn-lt"/>
              </a:rPr>
              <a:t> časopisov</a:t>
            </a:r>
            <a:endParaRPr lang="en-US" sz="1400" b="1" dirty="0">
              <a:solidFill>
                <a:schemeClr val="bg1"/>
              </a:solidFill>
              <a:latin typeface="+mn-lt"/>
            </a:endParaRPr>
          </a:p>
        </p:txBody>
      </p:sp>
      <p:sp>
        <p:nvSpPr>
          <p:cNvPr id="81" name="Round Same Side Corner Rectangle 80"/>
          <p:cNvSpPr/>
          <p:nvPr/>
        </p:nvSpPr>
        <p:spPr>
          <a:xfrm rot="16200000">
            <a:off x="7696994" y="4633119"/>
            <a:ext cx="534987" cy="2054225"/>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a:solidFill>
                  <a:schemeClr val="bg1"/>
                </a:solidFill>
                <a:latin typeface="+mn-lt"/>
              </a:rPr>
              <a:t>Viac než </a:t>
            </a:r>
            <a:r>
              <a:rPr lang="en-US" sz="1400" b="1" dirty="0">
                <a:solidFill>
                  <a:schemeClr val="bg1"/>
                </a:solidFill>
                <a:latin typeface="+mn-lt"/>
              </a:rPr>
              <a:t>90 </a:t>
            </a:r>
            <a:r>
              <a:rPr lang="sk-SK" sz="1400" b="1" dirty="0">
                <a:solidFill>
                  <a:schemeClr val="bg1"/>
                </a:solidFill>
                <a:latin typeface="+mn-lt"/>
              </a:rPr>
              <a:t>mi</a:t>
            </a:r>
            <a:r>
              <a:rPr lang="en-US" sz="1400" b="1" dirty="0" err="1">
                <a:solidFill>
                  <a:schemeClr val="bg1"/>
                </a:solidFill>
                <a:latin typeface="+mn-lt"/>
              </a:rPr>
              <a:t>li</a:t>
            </a:r>
            <a:r>
              <a:rPr lang="sk-SK" sz="1400" b="1" dirty="0">
                <a:solidFill>
                  <a:schemeClr val="bg1"/>
                </a:solidFill>
                <a:latin typeface="+mn-lt"/>
              </a:rPr>
              <a:t>ónov záznamov</a:t>
            </a:r>
            <a:endParaRPr lang="en-US" sz="1400" b="1" dirty="0">
              <a:solidFill>
                <a:schemeClr val="bg1"/>
              </a:solidFill>
              <a:latin typeface="+mn-lt"/>
            </a:endParaRPr>
          </a:p>
        </p:txBody>
      </p:sp>
      <p:sp>
        <p:nvSpPr>
          <p:cNvPr id="166" name="TextBox 165"/>
          <p:cNvSpPr txBox="1"/>
          <p:nvPr/>
        </p:nvSpPr>
        <p:spPr bwMode="auto">
          <a:xfrm>
            <a:off x="3894138" y="3468688"/>
            <a:ext cx="2571750" cy="582612"/>
          </a:xfrm>
          <a:prstGeom prst="rect">
            <a:avLst/>
          </a:prstGeom>
          <a:noFill/>
          <a:ln w="9525">
            <a:noFill/>
            <a:miter lim="800000"/>
            <a:headEnd/>
            <a:tailEnd/>
          </a:ln>
        </p:spPr>
        <p:txBody>
          <a:bodyPr>
            <a:spAutoFit/>
          </a:bodyPr>
          <a:lstStyle/>
          <a:p>
            <a:pPr marL="6350" indent="-6350" algn="ctr">
              <a:lnSpc>
                <a:spcPts val="1900"/>
              </a:lnSpc>
              <a:spcBef>
                <a:spcPct val="50000"/>
              </a:spcBef>
              <a:buClr>
                <a:schemeClr val="tx2"/>
              </a:buClr>
              <a:buSzPct val="125000"/>
              <a:defRPr/>
            </a:pPr>
            <a:r>
              <a:rPr lang="en-US" sz="2000" b="1" dirty="0">
                <a:solidFill>
                  <a:schemeClr val="bg1"/>
                </a:solidFill>
                <a:latin typeface="+mn-lt"/>
              </a:rPr>
              <a:t>Thomson Reuters</a:t>
            </a:r>
            <a:br>
              <a:rPr lang="en-US" sz="2000" b="1" dirty="0">
                <a:solidFill>
                  <a:schemeClr val="bg1"/>
                </a:solidFill>
                <a:latin typeface="+mn-lt"/>
              </a:rPr>
            </a:br>
            <a:r>
              <a:rPr lang="en-US" sz="2000" b="1" dirty="0">
                <a:solidFill>
                  <a:schemeClr val="bg1"/>
                </a:solidFill>
                <a:latin typeface="+mn-lt"/>
              </a:rPr>
              <a:t>Web of Science</a:t>
            </a:r>
          </a:p>
        </p:txBody>
      </p:sp>
      <p:sp>
        <p:nvSpPr>
          <p:cNvPr id="167" name="Rounded Rectangle 166"/>
          <p:cNvSpPr/>
          <p:nvPr/>
        </p:nvSpPr>
        <p:spPr>
          <a:xfrm>
            <a:off x="186518" y="4741022"/>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a:latin typeface="+mn-lt"/>
              </a:rPr>
              <a:t>FSTA</a:t>
            </a:r>
            <a:endParaRPr lang="en-US" sz="1300" dirty="0">
              <a:latin typeface="+mn-lt"/>
            </a:endParaRPr>
          </a:p>
        </p:txBody>
      </p:sp>
      <p:sp>
        <p:nvSpPr>
          <p:cNvPr id="168" name="Rounded Rectangle 167"/>
          <p:cNvSpPr/>
          <p:nvPr/>
        </p:nvSpPr>
        <p:spPr>
          <a:xfrm>
            <a:off x="186518" y="5114139"/>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a:latin typeface="+mn-lt"/>
              </a:rPr>
              <a:t>INSPEC</a:t>
            </a:r>
            <a:endParaRPr lang="en-US" sz="1300" dirty="0">
              <a:latin typeface="+mn-lt"/>
            </a:endParaRPr>
          </a:p>
        </p:txBody>
      </p:sp>
      <p:sp>
        <p:nvSpPr>
          <p:cNvPr id="169" name="Rounded Rectangle 168"/>
          <p:cNvSpPr/>
          <p:nvPr/>
        </p:nvSpPr>
        <p:spPr>
          <a:xfrm>
            <a:off x="186518" y="5487257"/>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a:latin typeface="+mn-lt"/>
              </a:rPr>
              <a:t>Korean Citation Index</a:t>
            </a:r>
            <a:endParaRPr lang="en-US" sz="1300" dirty="0">
              <a:latin typeface="+mn-lt"/>
            </a:endParaRPr>
          </a:p>
        </p:txBody>
      </p:sp>
      <p:grpSp>
        <p:nvGrpSpPr>
          <p:cNvPr id="39996" name="Group 106"/>
          <p:cNvGrpSpPr>
            <a:grpSpLocks noChangeAspect="1"/>
          </p:cNvGrpSpPr>
          <p:nvPr/>
        </p:nvGrpSpPr>
        <p:grpSpPr bwMode="auto">
          <a:xfrm>
            <a:off x="3440113" y="2381250"/>
            <a:ext cx="3527425" cy="3108325"/>
            <a:chOff x="5689660" y="3787101"/>
            <a:chExt cx="1212850" cy="1068984"/>
          </a:xfrm>
        </p:grpSpPr>
        <p:grpSp>
          <p:nvGrpSpPr>
            <p:cNvPr id="39998" name="Group 1357"/>
            <p:cNvGrpSpPr>
              <a:grpSpLocks/>
            </p:cNvGrpSpPr>
            <p:nvPr/>
          </p:nvGrpSpPr>
          <p:grpSpPr bwMode="auto">
            <a:xfrm>
              <a:off x="5689660" y="3791998"/>
              <a:ext cx="1212850" cy="1060450"/>
              <a:chOff x="21" y="1712"/>
              <a:chExt cx="764" cy="668"/>
            </a:xfrm>
          </p:grpSpPr>
          <p:sp>
            <p:nvSpPr>
              <p:cNvPr id="222" name="Oval 1358"/>
              <p:cNvSpPr>
                <a:spLocks noChangeArrowheads="1"/>
              </p:cNvSpPr>
              <p:nvPr/>
            </p:nvSpPr>
            <p:spPr bwMode="auto">
              <a:xfrm>
                <a:off x="21" y="2180"/>
                <a:ext cx="764" cy="200"/>
              </a:xfrm>
              <a:prstGeom prst="ellipse">
                <a:avLst/>
              </a:prstGeom>
              <a:gradFill rotWithShape="1">
                <a:gsLst>
                  <a:gs pos="0">
                    <a:srgbClr val="000000">
                      <a:alpha val="31000"/>
                    </a:srgbClr>
                  </a:gs>
                  <a:gs pos="100000">
                    <a:srgbClr val="FFFFFF">
                      <a:alpha val="0"/>
                    </a:srgbClr>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sz="1800" kern="0">
                  <a:solidFill>
                    <a:sysClr val="windowText" lastClr="000000"/>
                  </a:solidFill>
                </a:endParaRPr>
              </a:p>
            </p:txBody>
          </p:sp>
          <p:sp>
            <p:nvSpPr>
              <p:cNvPr id="223" name="Oval 1359"/>
              <p:cNvSpPr>
                <a:spLocks noChangeAspect="1" noChangeArrowheads="1"/>
              </p:cNvSpPr>
              <p:nvPr/>
            </p:nvSpPr>
            <p:spPr bwMode="auto">
              <a:xfrm>
                <a:off x="112" y="1712"/>
                <a:ext cx="593" cy="591"/>
              </a:xfrm>
              <a:prstGeom prst="ellipse">
                <a:avLst/>
              </a:prstGeom>
              <a:solidFill>
                <a:srgbClr val="FF8000"/>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grpSp>
            <p:nvGrpSpPr>
              <p:cNvPr id="40004" name="Group 1360"/>
              <p:cNvGrpSpPr>
                <a:grpSpLocks noChangeAspect="1"/>
              </p:cNvGrpSpPr>
              <p:nvPr/>
            </p:nvGrpSpPr>
            <p:grpSpPr bwMode="auto">
              <a:xfrm>
                <a:off x="160" y="1716"/>
                <a:ext cx="516" cy="373"/>
                <a:chOff x="2433" y="2565"/>
                <a:chExt cx="900" cy="504"/>
              </a:xfrm>
            </p:grpSpPr>
            <p:sp>
              <p:nvSpPr>
                <p:cNvPr id="228" name="Oval 1361"/>
                <p:cNvSpPr>
                  <a:spLocks noChangeAspect="1" noChangeArrowheads="1"/>
                </p:cNvSpPr>
                <p:nvPr/>
              </p:nvSpPr>
              <p:spPr bwMode="auto">
                <a:xfrm>
                  <a:off x="2847" y="2619"/>
                  <a:ext cx="61" cy="36"/>
                </a:xfrm>
                <a:prstGeom prst="ellipse">
                  <a:avLst/>
                </a:pr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29" name="Freeform 1362"/>
                <p:cNvSpPr>
                  <a:spLocks noChangeAspect="1"/>
                </p:cNvSpPr>
                <p:nvPr/>
              </p:nvSpPr>
              <p:spPr bwMode="auto">
                <a:xfrm>
                  <a:off x="2823" y="2613"/>
                  <a:ext cx="109" cy="60"/>
                </a:xfrm>
                <a:custGeom>
                  <a:avLst/>
                  <a:gdLst>
                    <a:gd name="T0" fmla="*/ 9 w 18"/>
                    <a:gd name="T1" fmla="*/ 0 h 10"/>
                    <a:gd name="T2" fmla="*/ 18 w 18"/>
                    <a:gd name="T3" fmla="*/ 5 h 10"/>
                    <a:gd name="T4" fmla="*/ 9 w 18"/>
                    <a:gd name="T5" fmla="*/ 10 h 10"/>
                    <a:gd name="T6" fmla="*/ 0 w 18"/>
                    <a:gd name="T7" fmla="*/ 5 h 10"/>
                    <a:gd name="T8" fmla="*/ 9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9" y="0"/>
                      </a:moveTo>
                      <a:cubicBezTo>
                        <a:pt x="14" y="0"/>
                        <a:pt x="18" y="3"/>
                        <a:pt x="18" y="5"/>
                      </a:cubicBezTo>
                      <a:cubicBezTo>
                        <a:pt x="18" y="8"/>
                        <a:pt x="14" y="10"/>
                        <a:pt x="9" y="10"/>
                      </a:cubicBezTo>
                      <a:cubicBezTo>
                        <a:pt x="4" y="10"/>
                        <a:pt x="1" y="8"/>
                        <a:pt x="0" y="5"/>
                      </a:cubicBezTo>
                      <a:cubicBezTo>
                        <a:pt x="0" y="3"/>
                        <a:pt x="4" y="0"/>
                        <a:pt x="9"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0" name="Freeform 1363"/>
                <p:cNvSpPr>
                  <a:spLocks noChangeAspect="1"/>
                </p:cNvSpPr>
                <p:nvPr/>
              </p:nvSpPr>
              <p:spPr bwMode="auto">
                <a:xfrm>
                  <a:off x="2805" y="2613"/>
                  <a:ext cx="145" cy="78"/>
                </a:xfrm>
                <a:custGeom>
                  <a:avLst/>
                  <a:gdLst>
                    <a:gd name="T0" fmla="*/ 12 w 24"/>
                    <a:gd name="T1" fmla="*/ 0 h 13"/>
                    <a:gd name="T2" fmla="*/ 24 w 24"/>
                    <a:gd name="T3" fmla="*/ 7 h 13"/>
                    <a:gd name="T4" fmla="*/ 12 w 24"/>
                    <a:gd name="T5" fmla="*/ 13 h 13"/>
                    <a:gd name="T6" fmla="*/ 0 w 24"/>
                    <a:gd name="T7" fmla="*/ 7 h 13"/>
                    <a:gd name="T8" fmla="*/ 12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2" y="0"/>
                      </a:moveTo>
                      <a:cubicBezTo>
                        <a:pt x="19" y="0"/>
                        <a:pt x="24" y="3"/>
                        <a:pt x="24" y="7"/>
                      </a:cubicBezTo>
                      <a:cubicBezTo>
                        <a:pt x="24" y="10"/>
                        <a:pt x="18" y="13"/>
                        <a:pt x="12" y="13"/>
                      </a:cubicBezTo>
                      <a:cubicBezTo>
                        <a:pt x="6" y="13"/>
                        <a:pt x="0" y="10"/>
                        <a:pt x="0" y="7"/>
                      </a:cubicBezTo>
                      <a:cubicBezTo>
                        <a:pt x="0" y="3"/>
                        <a:pt x="5" y="0"/>
                        <a:pt x="12"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1" name="Freeform 1364"/>
                <p:cNvSpPr>
                  <a:spLocks noChangeAspect="1"/>
                </p:cNvSpPr>
                <p:nvPr/>
              </p:nvSpPr>
              <p:spPr bwMode="auto">
                <a:xfrm>
                  <a:off x="2787" y="2607"/>
                  <a:ext cx="181" cy="108"/>
                </a:xfrm>
                <a:custGeom>
                  <a:avLst/>
                  <a:gdLst>
                    <a:gd name="T0" fmla="*/ 15 w 30"/>
                    <a:gd name="T1" fmla="*/ 0 h 18"/>
                    <a:gd name="T2" fmla="*/ 30 w 30"/>
                    <a:gd name="T3" fmla="*/ 9 h 18"/>
                    <a:gd name="T4" fmla="*/ 15 w 30"/>
                    <a:gd name="T5" fmla="*/ 18 h 18"/>
                    <a:gd name="T6" fmla="*/ 0 w 30"/>
                    <a:gd name="T7" fmla="*/ 9 h 18"/>
                    <a:gd name="T8" fmla="*/ 15 w 30"/>
                    <a:gd name="T9" fmla="*/ 0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15" y="0"/>
                      </a:moveTo>
                      <a:cubicBezTo>
                        <a:pt x="23" y="1"/>
                        <a:pt x="30" y="5"/>
                        <a:pt x="30" y="9"/>
                      </a:cubicBezTo>
                      <a:cubicBezTo>
                        <a:pt x="30" y="13"/>
                        <a:pt x="23" y="18"/>
                        <a:pt x="15" y="18"/>
                      </a:cubicBezTo>
                      <a:cubicBezTo>
                        <a:pt x="7" y="18"/>
                        <a:pt x="0" y="14"/>
                        <a:pt x="0" y="9"/>
                      </a:cubicBezTo>
                      <a:cubicBezTo>
                        <a:pt x="0" y="5"/>
                        <a:pt x="7" y="0"/>
                        <a:pt x="15"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2" name="Freeform 1365"/>
                <p:cNvSpPr>
                  <a:spLocks noChangeAspect="1"/>
                </p:cNvSpPr>
                <p:nvPr/>
              </p:nvSpPr>
              <p:spPr bwMode="auto">
                <a:xfrm>
                  <a:off x="2769" y="2607"/>
                  <a:ext cx="222" cy="126"/>
                </a:xfrm>
                <a:custGeom>
                  <a:avLst/>
                  <a:gdLst>
                    <a:gd name="T0" fmla="*/ 18 w 37"/>
                    <a:gd name="T1" fmla="*/ 0 h 21"/>
                    <a:gd name="T2" fmla="*/ 37 w 37"/>
                    <a:gd name="T3" fmla="*/ 10 h 21"/>
                    <a:gd name="T4" fmla="*/ 18 w 37"/>
                    <a:gd name="T5" fmla="*/ 21 h 21"/>
                    <a:gd name="T6" fmla="*/ 0 w 37"/>
                    <a:gd name="T7" fmla="*/ 11 h 21"/>
                    <a:gd name="T8" fmla="*/ 18 w 37"/>
                    <a:gd name="T9" fmla="*/ 0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18" y="0"/>
                      </a:moveTo>
                      <a:cubicBezTo>
                        <a:pt x="28" y="0"/>
                        <a:pt x="36" y="5"/>
                        <a:pt x="37" y="10"/>
                      </a:cubicBezTo>
                      <a:cubicBezTo>
                        <a:pt x="37" y="16"/>
                        <a:pt x="27" y="21"/>
                        <a:pt x="18" y="21"/>
                      </a:cubicBezTo>
                      <a:cubicBezTo>
                        <a:pt x="8" y="21"/>
                        <a:pt x="0" y="16"/>
                        <a:pt x="0" y="11"/>
                      </a:cubicBezTo>
                      <a:cubicBezTo>
                        <a:pt x="0" y="6"/>
                        <a:pt x="8" y="0"/>
                        <a:pt x="18"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3" name="Freeform 1366"/>
                <p:cNvSpPr>
                  <a:spLocks noChangeAspect="1"/>
                </p:cNvSpPr>
                <p:nvPr/>
              </p:nvSpPr>
              <p:spPr bwMode="auto">
                <a:xfrm>
                  <a:off x="2745" y="2607"/>
                  <a:ext cx="264" cy="144"/>
                </a:xfrm>
                <a:custGeom>
                  <a:avLst/>
                  <a:gdLst>
                    <a:gd name="T0" fmla="*/ 22 w 44"/>
                    <a:gd name="T1" fmla="*/ 0 h 24"/>
                    <a:gd name="T2" fmla="*/ 44 w 44"/>
                    <a:gd name="T3" fmla="*/ 12 h 24"/>
                    <a:gd name="T4" fmla="*/ 22 w 44"/>
                    <a:gd name="T5" fmla="*/ 24 h 24"/>
                    <a:gd name="T6" fmla="*/ 1 w 44"/>
                    <a:gd name="T7" fmla="*/ 12 h 24"/>
                    <a:gd name="T8" fmla="*/ 22 w 44"/>
                    <a:gd name="T9" fmla="*/ 0 h 24"/>
                    <a:gd name="T10" fmla="*/ 0 60000 65536"/>
                    <a:gd name="T11" fmla="*/ 0 60000 65536"/>
                    <a:gd name="T12" fmla="*/ 0 60000 65536"/>
                    <a:gd name="T13" fmla="*/ 0 60000 65536"/>
                    <a:gd name="T14" fmla="*/ 0 60000 65536"/>
                    <a:gd name="T15" fmla="*/ 0 w 44"/>
                    <a:gd name="T16" fmla="*/ 0 h 24"/>
                    <a:gd name="T17" fmla="*/ 44 w 44"/>
                    <a:gd name="T18" fmla="*/ 24 h 24"/>
                  </a:gdLst>
                  <a:ahLst/>
                  <a:cxnLst>
                    <a:cxn ang="T10">
                      <a:pos x="T0" y="T1"/>
                    </a:cxn>
                    <a:cxn ang="T11">
                      <a:pos x="T2" y="T3"/>
                    </a:cxn>
                    <a:cxn ang="T12">
                      <a:pos x="T4" y="T5"/>
                    </a:cxn>
                    <a:cxn ang="T13">
                      <a:pos x="T6" y="T7"/>
                    </a:cxn>
                    <a:cxn ang="T14">
                      <a:pos x="T8" y="T9"/>
                    </a:cxn>
                  </a:cxnLst>
                  <a:rect l="T15" t="T16" r="T17" b="T18"/>
                  <a:pathLst>
                    <a:path w="44" h="24">
                      <a:moveTo>
                        <a:pt x="22" y="0"/>
                      </a:moveTo>
                      <a:cubicBezTo>
                        <a:pt x="34" y="0"/>
                        <a:pt x="43" y="6"/>
                        <a:pt x="44" y="12"/>
                      </a:cubicBezTo>
                      <a:cubicBezTo>
                        <a:pt x="44" y="18"/>
                        <a:pt x="33" y="24"/>
                        <a:pt x="22" y="24"/>
                      </a:cubicBezTo>
                      <a:cubicBezTo>
                        <a:pt x="10" y="24"/>
                        <a:pt x="1" y="18"/>
                        <a:pt x="1" y="12"/>
                      </a:cubicBezTo>
                      <a:cubicBezTo>
                        <a:pt x="0" y="7"/>
                        <a:pt x="10" y="0"/>
                        <a:pt x="22"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4" name="Freeform 1367"/>
                <p:cNvSpPr>
                  <a:spLocks noChangeAspect="1"/>
                </p:cNvSpPr>
                <p:nvPr/>
              </p:nvSpPr>
              <p:spPr bwMode="auto">
                <a:xfrm>
                  <a:off x="2727" y="2601"/>
                  <a:ext cx="300" cy="174"/>
                </a:xfrm>
                <a:custGeom>
                  <a:avLst/>
                  <a:gdLst>
                    <a:gd name="T0" fmla="*/ 25 w 50"/>
                    <a:gd name="T1" fmla="*/ 0 h 29"/>
                    <a:gd name="T2" fmla="*/ 50 w 50"/>
                    <a:gd name="T3" fmla="*/ 14 h 29"/>
                    <a:gd name="T4" fmla="*/ 25 w 50"/>
                    <a:gd name="T5" fmla="*/ 29 h 29"/>
                    <a:gd name="T6" fmla="*/ 1 w 50"/>
                    <a:gd name="T7" fmla="*/ 15 h 29"/>
                    <a:gd name="T8" fmla="*/ 25 w 50"/>
                    <a:gd name="T9" fmla="*/ 0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25" y="0"/>
                      </a:moveTo>
                      <a:cubicBezTo>
                        <a:pt x="39" y="0"/>
                        <a:pt x="50" y="8"/>
                        <a:pt x="50" y="14"/>
                      </a:cubicBezTo>
                      <a:cubicBezTo>
                        <a:pt x="50" y="21"/>
                        <a:pt x="38" y="29"/>
                        <a:pt x="25" y="29"/>
                      </a:cubicBezTo>
                      <a:cubicBezTo>
                        <a:pt x="12" y="29"/>
                        <a:pt x="1" y="22"/>
                        <a:pt x="1" y="15"/>
                      </a:cubicBezTo>
                      <a:cubicBezTo>
                        <a:pt x="0" y="8"/>
                        <a:pt x="11" y="0"/>
                        <a:pt x="25"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5" name="Freeform 1368"/>
                <p:cNvSpPr>
                  <a:spLocks noChangeAspect="1"/>
                </p:cNvSpPr>
                <p:nvPr/>
              </p:nvSpPr>
              <p:spPr bwMode="auto">
                <a:xfrm>
                  <a:off x="2709" y="2601"/>
                  <a:ext cx="342" cy="192"/>
                </a:xfrm>
                <a:custGeom>
                  <a:avLst/>
                  <a:gdLst>
                    <a:gd name="T0" fmla="*/ 28 w 57"/>
                    <a:gd name="T1" fmla="*/ 0 h 32"/>
                    <a:gd name="T2" fmla="*/ 56 w 57"/>
                    <a:gd name="T3" fmla="*/ 16 h 32"/>
                    <a:gd name="T4" fmla="*/ 28 w 57"/>
                    <a:gd name="T5" fmla="*/ 32 h 32"/>
                    <a:gd name="T6" fmla="*/ 0 w 57"/>
                    <a:gd name="T7" fmla="*/ 17 h 32"/>
                    <a:gd name="T8" fmla="*/ 28 w 57"/>
                    <a:gd name="T9" fmla="*/ 0 h 32"/>
                    <a:gd name="T10" fmla="*/ 0 60000 65536"/>
                    <a:gd name="T11" fmla="*/ 0 60000 65536"/>
                    <a:gd name="T12" fmla="*/ 0 60000 65536"/>
                    <a:gd name="T13" fmla="*/ 0 60000 65536"/>
                    <a:gd name="T14" fmla="*/ 0 60000 65536"/>
                    <a:gd name="T15" fmla="*/ 0 w 57"/>
                    <a:gd name="T16" fmla="*/ 0 h 32"/>
                    <a:gd name="T17" fmla="*/ 57 w 57"/>
                    <a:gd name="T18" fmla="*/ 32 h 32"/>
                  </a:gdLst>
                  <a:ahLst/>
                  <a:cxnLst>
                    <a:cxn ang="T10">
                      <a:pos x="T0" y="T1"/>
                    </a:cxn>
                    <a:cxn ang="T11">
                      <a:pos x="T2" y="T3"/>
                    </a:cxn>
                    <a:cxn ang="T12">
                      <a:pos x="T4" y="T5"/>
                    </a:cxn>
                    <a:cxn ang="T13">
                      <a:pos x="T6" y="T7"/>
                    </a:cxn>
                    <a:cxn ang="T14">
                      <a:pos x="T8" y="T9"/>
                    </a:cxn>
                  </a:cxnLst>
                  <a:rect l="T15" t="T16" r="T17" b="T18"/>
                  <a:pathLst>
                    <a:path w="57" h="32">
                      <a:moveTo>
                        <a:pt x="28" y="0"/>
                      </a:moveTo>
                      <a:cubicBezTo>
                        <a:pt x="44" y="0"/>
                        <a:pt x="56" y="8"/>
                        <a:pt x="56" y="16"/>
                      </a:cubicBezTo>
                      <a:cubicBezTo>
                        <a:pt x="57" y="24"/>
                        <a:pt x="42" y="32"/>
                        <a:pt x="28" y="32"/>
                      </a:cubicBezTo>
                      <a:cubicBezTo>
                        <a:pt x="13" y="32"/>
                        <a:pt x="1" y="24"/>
                        <a:pt x="0" y="17"/>
                      </a:cubicBezTo>
                      <a:cubicBezTo>
                        <a:pt x="0" y="9"/>
                        <a:pt x="13" y="0"/>
                        <a:pt x="28"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6" name="Freeform 1369"/>
                <p:cNvSpPr>
                  <a:spLocks noChangeAspect="1"/>
                </p:cNvSpPr>
                <p:nvPr/>
              </p:nvSpPr>
              <p:spPr bwMode="auto">
                <a:xfrm>
                  <a:off x="2685" y="2595"/>
                  <a:ext cx="384" cy="216"/>
                </a:xfrm>
                <a:custGeom>
                  <a:avLst/>
                  <a:gdLst>
                    <a:gd name="T0" fmla="*/ 32 w 64"/>
                    <a:gd name="T1" fmla="*/ 0 h 36"/>
                    <a:gd name="T2" fmla="*/ 64 w 64"/>
                    <a:gd name="T3" fmla="*/ 18 h 36"/>
                    <a:gd name="T4" fmla="*/ 32 w 64"/>
                    <a:gd name="T5" fmla="*/ 36 h 36"/>
                    <a:gd name="T6" fmla="*/ 1 w 64"/>
                    <a:gd name="T7" fmla="*/ 19 h 36"/>
                    <a:gd name="T8" fmla="*/ 32 w 64"/>
                    <a:gd name="T9" fmla="*/ 0 h 36"/>
                    <a:gd name="T10" fmla="*/ 0 60000 65536"/>
                    <a:gd name="T11" fmla="*/ 0 60000 65536"/>
                    <a:gd name="T12" fmla="*/ 0 60000 65536"/>
                    <a:gd name="T13" fmla="*/ 0 60000 65536"/>
                    <a:gd name="T14" fmla="*/ 0 60000 65536"/>
                    <a:gd name="T15" fmla="*/ 0 w 64"/>
                    <a:gd name="T16" fmla="*/ 0 h 36"/>
                    <a:gd name="T17" fmla="*/ 64 w 64"/>
                    <a:gd name="T18" fmla="*/ 36 h 36"/>
                  </a:gdLst>
                  <a:ahLst/>
                  <a:cxnLst>
                    <a:cxn ang="T10">
                      <a:pos x="T0" y="T1"/>
                    </a:cxn>
                    <a:cxn ang="T11">
                      <a:pos x="T2" y="T3"/>
                    </a:cxn>
                    <a:cxn ang="T12">
                      <a:pos x="T4" y="T5"/>
                    </a:cxn>
                    <a:cxn ang="T13">
                      <a:pos x="T6" y="T7"/>
                    </a:cxn>
                    <a:cxn ang="T14">
                      <a:pos x="T8" y="T9"/>
                    </a:cxn>
                  </a:cxnLst>
                  <a:rect l="T15" t="T16" r="T17" b="T18"/>
                  <a:pathLst>
                    <a:path w="64" h="36">
                      <a:moveTo>
                        <a:pt x="32" y="0"/>
                      </a:moveTo>
                      <a:cubicBezTo>
                        <a:pt x="50" y="1"/>
                        <a:pt x="63" y="10"/>
                        <a:pt x="64" y="18"/>
                      </a:cubicBezTo>
                      <a:cubicBezTo>
                        <a:pt x="64" y="27"/>
                        <a:pt x="48" y="36"/>
                        <a:pt x="32" y="36"/>
                      </a:cubicBezTo>
                      <a:cubicBezTo>
                        <a:pt x="15" y="36"/>
                        <a:pt x="2" y="27"/>
                        <a:pt x="1" y="19"/>
                      </a:cubicBezTo>
                      <a:cubicBezTo>
                        <a:pt x="0" y="11"/>
                        <a:pt x="15" y="0"/>
                        <a:pt x="32"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7" name="Freeform 1370"/>
                <p:cNvSpPr>
                  <a:spLocks noChangeAspect="1"/>
                </p:cNvSpPr>
                <p:nvPr/>
              </p:nvSpPr>
              <p:spPr bwMode="auto">
                <a:xfrm>
                  <a:off x="2667" y="2595"/>
                  <a:ext cx="420" cy="234"/>
                </a:xfrm>
                <a:custGeom>
                  <a:avLst/>
                  <a:gdLst>
                    <a:gd name="T0" fmla="*/ 35 w 70"/>
                    <a:gd name="T1" fmla="*/ 0 h 39"/>
                    <a:gd name="T2" fmla="*/ 70 w 70"/>
                    <a:gd name="T3" fmla="*/ 20 h 39"/>
                    <a:gd name="T4" fmla="*/ 34 w 70"/>
                    <a:gd name="T5" fmla="*/ 39 h 39"/>
                    <a:gd name="T6" fmla="*/ 1 w 70"/>
                    <a:gd name="T7" fmla="*/ 21 h 39"/>
                    <a:gd name="T8" fmla="*/ 35 w 70"/>
                    <a:gd name="T9" fmla="*/ 0 h 39"/>
                    <a:gd name="T10" fmla="*/ 0 60000 65536"/>
                    <a:gd name="T11" fmla="*/ 0 60000 65536"/>
                    <a:gd name="T12" fmla="*/ 0 60000 65536"/>
                    <a:gd name="T13" fmla="*/ 0 60000 65536"/>
                    <a:gd name="T14" fmla="*/ 0 60000 65536"/>
                    <a:gd name="T15" fmla="*/ 0 w 70"/>
                    <a:gd name="T16" fmla="*/ 0 h 39"/>
                    <a:gd name="T17" fmla="*/ 70 w 70"/>
                    <a:gd name="T18" fmla="*/ 39 h 39"/>
                  </a:gdLst>
                  <a:ahLst/>
                  <a:cxnLst>
                    <a:cxn ang="T10">
                      <a:pos x="T0" y="T1"/>
                    </a:cxn>
                    <a:cxn ang="T11">
                      <a:pos x="T2" y="T3"/>
                    </a:cxn>
                    <a:cxn ang="T12">
                      <a:pos x="T4" y="T5"/>
                    </a:cxn>
                    <a:cxn ang="T13">
                      <a:pos x="T6" y="T7"/>
                    </a:cxn>
                    <a:cxn ang="T14">
                      <a:pos x="T8" y="T9"/>
                    </a:cxn>
                  </a:cxnLst>
                  <a:rect l="T15" t="T16" r="T17" b="T18"/>
                  <a:pathLst>
                    <a:path w="70" h="39">
                      <a:moveTo>
                        <a:pt x="35" y="0"/>
                      </a:moveTo>
                      <a:cubicBezTo>
                        <a:pt x="54" y="0"/>
                        <a:pt x="69" y="10"/>
                        <a:pt x="70" y="20"/>
                      </a:cubicBezTo>
                      <a:cubicBezTo>
                        <a:pt x="70" y="29"/>
                        <a:pt x="52" y="39"/>
                        <a:pt x="34" y="39"/>
                      </a:cubicBezTo>
                      <a:cubicBezTo>
                        <a:pt x="17" y="39"/>
                        <a:pt x="2" y="30"/>
                        <a:pt x="1" y="21"/>
                      </a:cubicBezTo>
                      <a:cubicBezTo>
                        <a:pt x="0" y="11"/>
                        <a:pt x="16" y="0"/>
                        <a:pt x="35"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8" name="Freeform 1371"/>
                <p:cNvSpPr>
                  <a:spLocks noChangeAspect="1"/>
                </p:cNvSpPr>
                <p:nvPr/>
              </p:nvSpPr>
              <p:spPr bwMode="auto">
                <a:xfrm>
                  <a:off x="2649" y="2589"/>
                  <a:ext cx="462" cy="263"/>
                </a:xfrm>
                <a:custGeom>
                  <a:avLst/>
                  <a:gdLst>
                    <a:gd name="T0" fmla="*/ 38 w 77"/>
                    <a:gd name="T1" fmla="*/ 1 h 44"/>
                    <a:gd name="T2" fmla="*/ 76 w 77"/>
                    <a:gd name="T3" fmla="*/ 22 h 44"/>
                    <a:gd name="T4" fmla="*/ 37 w 77"/>
                    <a:gd name="T5" fmla="*/ 44 h 44"/>
                    <a:gd name="T6" fmla="*/ 1 w 77"/>
                    <a:gd name="T7" fmla="*/ 23 h 44"/>
                    <a:gd name="T8" fmla="*/ 38 w 77"/>
                    <a:gd name="T9" fmla="*/ 1 h 44"/>
                    <a:gd name="T10" fmla="*/ 0 60000 65536"/>
                    <a:gd name="T11" fmla="*/ 0 60000 65536"/>
                    <a:gd name="T12" fmla="*/ 0 60000 65536"/>
                    <a:gd name="T13" fmla="*/ 0 60000 65536"/>
                    <a:gd name="T14" fmla="*/ 0 60000 65536"/>
                    <a:gd name="T15" fmla="*/ 0 w 77"/>
                    <a:gd name="T16" fmla="*/ 0 h 44"/>
                    <a:gd name="T17" fmla="*/ 77 w 77"/>
                    <a:gd name="T18" fmla="*/ 44 h 44"/>
                  </a:gdLst>
                  <a:ahLst/>
                  <a:cxnLst>
                    <a:cxn ang="T10">
                      <a:pos x="T0" y="T1"/>
                    </a:cxn>
                    <a:cxn ang="T11">
                      <a:pos x="T2" y="T3"/>
                    </a:cxn>
                    <a:cxn ang="T12">
                      <a:pos x="T4" y="T5"/>
                    </a:cxn>
                    <a:cxn ang="T13">
                      <a:pos x="T6" y="T7"/>
                    </a:cxn>
                    <a:cxn ang="T14">
                      <a:pos x="T8" y="T9"/>
                    </a:cxn>
                  </a:cxnLst>
                  <a:rect l="T15" t="T16" r="T17" b="T18"/>
                  <a:pathLst>
                    <a:path w="77" h="44">
                      <a:moveTo>
                        <a:pt x="38" y="1"/>
                      </a:moveTo>
                      <a:cubicBezTo>
                        <a:pt x="59" y="1"/>
                        <a:pt x="76" y="12"/>
                        <a:pt x="76" y="22"/>
                      </a:cubicBezTo>
                      <a:cubicBezTo>
                        <a:pt x="77" y="32"/>
                        <a:pt x="57" y="44"/>
                        <a:pt x="37" y="44"/>
                      </a:cubicBezTo>
                      <a:cubicBezTo>
                        <a:pt x="18" y="44"/>
                        <a:pt x="2" y="33"/>
                        <a:pt x="1" y="23"/>
                      </a:cubicBezTo>
                      <a:cubicBezTo>
                        <a:pt x="0" y="13"/>
                        <a:pt x="17" y="0"/>
                        <a:pt x="38" y="1"/>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39" name="Freeform 1372"/>
                <p:cNvSpPr>
                  <a:spLocks noChangeAspect="1"/>
                </p:cNvSpPr>
                <p:nvPr/>
              </p:nvSpPr>
              <p:spPr bwMode="auto">
                <a:xfrm>
                  <a:off x="2631" y="2589"/>
                  <a:ext cx="498" cy="282"/>
                </a:xfrm>
                <a:custGeom>
                  <a:avLst/>
                  <a:gdLst>
                    <a:gd name="T0" fmla="*/ 41 w 83"/>
                    <a:gd name="T1" fmla="*/ 0 h 47"/>
                    <a:gd name="T2" fmla="*/ 82 w 83"/>
                    <a:gd name="T3" fmla="*/ 24 h 47"/>
                    <a:gd name="T4" fmla="*/ 40 w 83"/>
                    <a:gd name="T5" fmla="*/ 47 h 47"/>
                    <a:gd name="T6" fmla="*/ 1 w 83"/>
                    <a:gd name="T7" fmla="*/ 25 h 47"/>
                    <a:gd name="T8" fmla="*/ 41 w 83"/>
                    <a:gd name="T9" fmla="*/ 0 h 47"/>
                    <a:gd name="T10" fmla="*/ 0 60000 65536"/>
                    <a:gd name="T11" fmla="*/ 0 60000 65536"/>
                    <a:gd name="T12" fmla="*/ 0 60000 65536"/>
                    <a:gd name="T13" fmla="*/ 0 60000 65536"/>
                    <a:gd name="T14" fmla="*/ 0 60000 65536"/>
                    <a:gd name="T15" fmla="*/ 0 w 83"/>
                    <a:gd name="T16" fmla="*/ 0 h 47"/>
                    <a:gd name="T17" fmla="*/ 83 w 83"/>
                    <a:gd name="T18" fmla="*/ 47 h 47"/>
                  </a:gdLst>
                  <a:ahLst/>
                  <a:cxnLst>
                    <a:cxn ang="T10">
                      <a:pos x="T0" y="T1"/>
                    </a:cxn>
                    <a:cxn ang="T11">
                      <a:pos x="T2" y="T3"/>
                    </a:cxn>
                    <a:cxn ang="T12">
                      <a:pos x="T4" y="T5"/>
                    </a:cxn>
                    <a:cxn ang="T13">
                      <a:pos x="T6" y="T7"/>
                    </a:cxn>
                    <a:cxn ang="T14">
                      <a:pos x="T8" y="T9"/>
                    </a:cxn>
                  </a:cxnLst>
                  <a:rect l="T15" t="T16" r="T17" b="T18"/>
                  <a:pathLst>
                    <a:path w="83" h="47">
                      <a:moveTo>
                        <a:pt x="41" y="0"/>
                      </a:moveTo>
                      <a:cubicBezTo>
                        <a:pt x="64" y="0"/>
                        <a:pt x="82" y="12"/>
                        <a:pt x="82" y="24"/>
                      </a:cubicBezTo>
                      <a:cubicBezTo>
                        <a:pt x="83" y="35"/>
                        <a:pt x="62" y="47"/>
                        <a:pt x="40" y="47"/>
                      </a:cubicBezTo>
                      <a:cubicBezTo>
                        <a:pt x="19" y="47"/>
                        <a:pt x="2" y="36"/>
                        <a:pt x="1" y="25"/>
                      </a:cubicBezTo>
                      <a:cubicBezTo>
                        <a:pt x="0" y="14"/>
                        <a:pt x="18" y="0"/>
                        <a:pt x="41"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0" name="Freeform 1373"/>
                <p:cNvSpPr>
                  <a:spLocks noChangeAspect="1"/>
                </p:cNvSpPr>
                <p:nvPr/>
              </p:nvSpPr>
              <p:spPr bwMode="auto">
                <a:xfrm>
                  <a:off x="2607" y="2589"/>
                  <a:ext cx="546" cy="300"/>
                </a:xfrm>
                <a:custGeom>
                  <a:avLst/>
                  <a:gdLst>
                    <a:gd name="T0" fmla="*/ 45 w 91"/>
                    <a:gd name="T1" fmla="*/ 0 h 50"/>
                    <a:gd name="T2" fmla="*/ 90 w 91"/>
                    <a:gd name="T3" fmla="*/ 25 h 50"/>
                    <a:gd name="T4" fmla="*/ 44 w 91"/>
                    <a:gd name="T5" fmla="*/ 50 h 50"/>
                    <a:gd name="T6" fmla="*/ 1 w 91"/>
                    <a:gd name="T7" fmla="*/ 26 h 50"/>
                    <a:gd name="T8" fmla="*/ 45 w 91"/>
                    <a:gd name="T9" fmla="*/ 0 h 50"/>
                    <a:gd name="T10" fmla="*/ 0 60000 65536"/>
                    <a:gd name="T11" fmla="*/ 0 60000 65536"/>
                    <a:gd name="T12" fmla="*/ 0 60000 65536"/>
                    <a:gd name="T13" fmla="*/ 0 60000 65536"/>
                    <a:gd name="T14" fmla="*/ 0 60000 65536"/>
                    <a:gd name="T15" fmla="*/ 0 w 91"/>
                    <a:gd name="T16" fmla="*/ 0 h 50"/>
                    <a:gd name="T17" fmla="*/ 91 w 91"/>
                    <a:gd name="T18" fmla="*/ 50 h 50"/>
                  </a:gdLst>
                  <a:ahLst/>
                  <a:cxnLst>
                    <a:cxn ang="T10">
                      <a:pos x="T0" y="T1"/>
                    </a:cxn>
                    <a:cxn ang="T11">
                      <a:pos x="T2" y="T3"/>
                    </a:cxn>
                    <a:cxn ang="T12">
                      <a:pos x="T4" y="T5"/>
                    </a:cxn>
                    <a:cxn ang="T13">
                      <a:pos x="T6" y="T7"/>
                    </a:cxn>
                    <a:cxn ang="T14">
                      <a:pos x="T8" y="T9"/>
                    </a:cxn>
                  </a:cxnLst>
                  <a:rect l="T15" t="T16" r="T17" b="T18"/>
                  <a:pathLst>
                    <a:path w="91" h="50">
                      <a:moveTo>
                        <a:pt x="45" y="0"/>
                      </a:moveTo>
                      <a:cubicBezTo>
                        <a:pt x="70" y="0"/>
                        <a:pt x="89" y="13"/>
                        <a:pt x="90" y="25"/>
                      </a:cubicBezTo>
                      <a:cubicBezTo>
                        <a:pt x="91" y="37"/>
                        <a:pt x="67" y="50"/>
                        <a:pt x="44" y="50"/>
                      </a:cubicBezTo>
                      <a:cubicBezTo>
                        <a:pt x="21" y="50"/>
                        <a:pt x="3" y="38"/>
                        <a:pt x="1" y="26"/>
                      </a:cubicBezTo>
                      <a:cubicBezTo>
                        <a:pt x="0" y="15"/>
                        <a:pt x="21" y="0"/>
                        <a:pt x="45"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1" name="Freeform 1374"/>
                <p:cNvSpPr>
                  <a:spLocks noChangeAspect="1"/>
                </p:cNvSpPr>
                <p:nvPr/>
              </p:nvSpPr>
              <p:spPr bwMode="auto">
                <a:xfrm>
                  <a:off x="2589" y="2583"/>
                  <a:ext cx="582" cy="329"/>
                </a:xfrm>
                <a:custGeom>
                  <a:avLst/>
                  <a:gdLst>
                    <a:gd name="T0" fmla="*/ 48 w 97"/>
                    <a:gd name="T1" fmla="*/ 0 h 55"/>
                    <a:gd name="T2" fmla="*/ 96 w 97"/>
                    <a:gd name="T3" fmla="*/ 27 h 55"/>
                    <a:gd name="T4" fmla="*/ 47 w 97"/>
                    <a:gd name="T5" fmla="*/ 55 h 55"/>
                    <a:gd name="T6" fmla="*/ 1 w 97"/>
                    <a:gd name="T7" fmla="*/ 29 h 55"/>
                    <a:gd name="T8" fmla="*/ 48 w 97"/>
                    <a:gd name="T9" fmla="*/ 0 h 55"/>
                    <a:gd name="T10" fmla="*/ 0 60000 65536"/>
                    <a:gd name="T11" fmla="*/ 0 60000 65536"/>
                    <a:gd name="T12" fmla="*/ 0 60000 65536"/>
                    <a:gd name="T13" fmla="*/ 0 60000 65536"/>
                    <a:gd name="T14" fmla="*/ 0 60000 65536"/>
                    <a:gd name="T15" fmla="*/ 0 w 97"/>
                    <a:gd name="T16" fmla="*/ 0 h 55"/>
                    <a:gd name="T17" fmla="*/ 97 w 97"/>
                    <a:gd name="T18" fmla="*/ 55 h 55"/>
                  </a:gdLst>
                  <a:ahLst/>
                  <a:cxnLst>
                    <a:cxn ang="T10">
                      <a:pos x="T0" y="T1"/>
                    </a:cxn>
                    <a:cxn ang="T11">
                      <a:pos x="T2" y="T3"/>
                    </a:cxn>
                    <a:cxn ang="T12">
                      <a:pos x="T4" y="T5"/>
                    </a:cxn>
                    <a:cxn ang="T13">
                      <a:pos x="T6" y="T7"/>
                    </a:cxn>
                    <a:cxn ang="T14">
                      <a:pos x="T8" y="T9"/>
                    </a:cxn>
                  </a:cxnLst>
                  <a:rect l="T15" t="T16" r="T17" b="T18"/>
                  <a:pathLst>
                    <a:path w="97" h="55">
                      <a:moveTo>
                        <a:pt x="48" y="0"/>
                      </a:moveTo>
                      <a:cubicBezTo>
                        <a:pt x="75" y="1"/>
                        <a:pt x="95" y="15"/>
                        <a:pt x="96" y="27"/>
                      </a:cubicBezTo>
                      <a:cubicBezTo>
                        <a:pt x="97" y="40"/>
                        <a:pt x="72" y="55"/>
                        <a:pt x="47" y="55"/>
                      </a:cubicBezTo>
                      <a:cubicBezTo>
                        <a:pt x="23" y="55"/>
                        <a:pt x="2" y="41"/>
                        <a:pt x="1" y="29"/>
                      </a:cubicBezTo>
                      <a:cubicBezTo>
                        <a:pt x="0" y="16"/>
                        <a:pt x="22" y="0"/>
                        <a:pt x="48"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2" name="Freeform 1375"/>
                <p:cNvSpPr>
                  <a:spLocks noChangeAspect="1"/>
                </p:cNvSpPr>
                <p:nvPr/>
              </p:nvSpPr>
              <p:spPr bwMode="auto">
                <a:xfrm>
                  <a:off x="2571" y="2583"/>
                  <a:ext cx="618" cy="348"/>
                </a:xfrm>
                <a:custGeom>
                  <a:avLst/>
                  <a:gdLst>
                    <a:gd name="T0" fmla="*/ 51 w 103"/>
                    <a:gd name="T1" fmla="*/ 0 h 58"/>
                    <a:gd name="T2" fmla="*/ 102 w 103"/>
                    <a:gd name="T3" fmla="*/ 29 h 58"/>
                    <a:gd name="T4" fmla="*/ 50 w 103"/>
                    <a:gd name="T5" fmla="*/ 58 h 58"/>
                    <a:gd name="T6" fmla="*/ 1 w 103"/>
                    <a:gd name="T7" fmla="*/ 30 h 58"/>
                    <a:gd name="T8" fmla="*/ 51 w 103"/>
                    <a:gd name="T9" fmla="*/ 0 h 58"/>
                    <a:gd name="T10" fmla="*/ 0 60000 65536"/>
                    <a:gd name="T11" fmla="*/ 0 60000 65536"/>
                    <a:gd name="T12" fmla="*/ 0 60000 65536"/>
                    <a:gd name="T13" fmla="*/ 0 60000 65536"/>
                    <a:gd name="T14" fmla="*/ 0 60000 65536"/>
                    <a:gd name="T15" fmla="*/ 0 w 103"/>
                    <a:gd name="T16" fmla="*/ 0 h 58"/>
                    <a:gd name="T17" fmla="*/ 103 w 103"/>
                    <a:gd name="T18" fmla="*/ 58 h 58"/>
                  </a:gdLst>
                  <a:ahLst/>
                  <a:cxnLst>
                    <a:cxn ang="T10">
                      <a:pos x="T0" y="T1"/>
                    </a:cxn>
                    <a:cxn ang="T11">
                      <a:pos x="T2" y="T3"/>
                    </a:cxn>
                    <a:cxn ang="T12">
                      <a:pos x="T4" y="T5"/>
                    </a:cxn>
                    <a:cxn ang="T13">
                      <a:pos x="T6" y="T7"/>
                    </a:cxn>
                    <a:cxn ang="T14">
                      <a:pos x="T8" y="T9"/>
                    </a:cxn>
                  </a:cxnLst>
                  <a:rect l="T15" t="T16" r="T17" b="T18"/>
                  <a:pathLst>
                    <a:path w="103" h="58">
                      <a:moveTo>
                        <a:pt x="51" y="0"/>
                      </a:moveTo>
                      <a:cubicBezTo>
                        <a:pt x="80" y="0"/>
                        <a:pt x="101" y="15"/>
                        <a:pt x="102" y="29"/>
                      </a:cubicBezTo>
                      <a:cubicBezTo>
                        <a:pt x="103" y="43"/>
                        <a:pt x="76" y="58"/>
                        <a:pt x="50" y="58"/>
                      </a:cubicBezTo>
                      <a:cubicBezTo>
                        <a:pt x="24" y="58"/>
                        <a:pt x="2" y="44"/>
                        <a:pt x="1" y="30"/>
                      </a:cubicBezTo>
                      <a:cubicBezTo>
                        <a:pt x="0" y="17"/>
                        <a:pt x="23" y="0"/>
                        <a:pt x="51"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3" name="Freeform 1376"/>
                <p:cNvSpPr>
                  <a:spLocks noChangeAspect="1"/>
                </p:cNvSpPr>
                <p:nvPr/>
              </p:nvSpPr>
              <p:spPr bwMode="auto">
                <a:xfrm>
                  <a:off x="2553" y="2577"/>
                  <a:ext cx="660" cy="372"/>
                </a:xfrm>
                <a:custGeom>
                  <a:avLst/>
                  <a:gdLst>
                    <a:gd name="T0" fmla="*/ 54 w 110"/>
                    <a:gd name="T1" fmla="*/ 0 h 62"/>
                    <a:gd name="T2" fmla="*/ 109 w 110"/>
                    <a:gd name="T3" fmla="*/ 31 h 62"/>
                    <a:gd name="T4" fmla="*/ 53 w 110"/>
                    <a:gd name="T5" fmla="*/ 62 h 62"/>
                    <a:gd name="T6" fmla="*/ 1 w 110"/>
                    <a:gd name="T7" fmla="*/ 33 h 62"/>
                    <a:gd name="T8" fmla="*/ 54 w 110"/>
                    <a:gd name="T9" fmla="*/ 0 h 62"/>
                    <a:gd name="T10" fmla="*/ 0 60000 65536"/>
                    <a:gd name="T11" fmla="*/ 0 60000 65536"/>
                    <a:gd name="T12" fmla="*/ 0 60000 65536"/>
                    <a:gd name="T13" fmla="*/ 0 60000 65536"/>
                    <a:gd name="T14" fmla="*/ 0 60000 65536"/>
                    <a:gd name="T15" fmla="*/ 0 w 110"/>
                    <a:gd name="T16" fmla="*/ 0 h 62"/>
                    <a:gd name="T17" fmla="*/ 110 w 110"/>
                    <a:gd name="T18" fmla="*/ 62 h 62"/>
                  </a:gdLst>
                  <a:ahLst/>
                  <a:cxnLst>
                    <a:cxn ang="T10">
                      <a:pos x="T0" y="T1"/>
                    </a:cxn>
                    <a:cxn ang="T11">
                      <a:pos x="T2" y="T3"/>
                    </a:cxn>
                    <a:cxn ang="T12">
                      <a:pos x="T4" y="T5"/>
                    </a:cxn>
                    <a:cxn ang="T13">
                      <a:pos x="T6" y="T7"/>
                    </a:cxn>
                    <a:cxn ang="T14">
                      <a:pos x="T8" y="T9"/>
                    </a:cxn>
                  </a:cxnLst>
                  <a:rect l="T15" t="T16" r="T17" b="T18"/>
                  <a:pathLst>
                    <a:path w="110" h="62">
                      <a:moveTo>
                        <a:pt x="54" y="0"/>
                      </a:moveTo>
                      <a:cubicBezTo>
                        <a:pt x="84" y="1"/>
                        <a:pt x="108" y="17"/>
                        <a:pt x="109" y="31"/>
                      </a:cubicBezTo>
                      <a:cubicBezTo>
                        <a:pt x="110" y="46"/>
                        <a:pt x="81" y="62"/>
                        <a:pt x="53" y="62"/>
                      </a:cubicBezTo>
                      <a:cubicBezTo>
                        <a:pt x="25" y="62"/>
                        <a:pt x="2" y="47"/>
                        <a:pt x="1" y="33"/>
                      </a:cubicBezTo>
                      <a:cubicBezTo>
                        <a:pt x="0" y="19"/>
                        <a:pt x="24" y="0"/>
                        <a:pt x="54"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4" name="Freeform 1377"/>
                <p:cNvSpPr>
                  <a:spLocks noChangeAspect="1"/>
                </p:cNvSpPr>
                <p:nvPr/>
              </p:nvSpPr>
              <p:spPr bwMode="auto">
                <a:xfrm>
                  <a:off x="2529" y="2577"/>
                  <a:ext cx="702" cy="396"/>
                </a:xfrm>
                <a:custGeom>
                  <a:avLst/>
                  <a:gdLst>
                    <a:gd name="T0" fmla="*/ 58 w 117"/>
                    <a:gd name="T1" fmla="*/ 0 h 66"/>
                    <a:gd name="T2" fmla="*/ 116 w 117"/>
                    <a:gd name="T3" fmla="*/ 33 h 66"/>
                    <a:gd name="T4" fmla="*/ 57 w 117"/>
                    <a:gd name="T5" fmla="*/ 66 h 66"/>
                    <a:gd name="T6" fmla="*/ 2 w 117"/>
                    <a:gd name="T7" fmla="*/ 35 h 66"/>
                    <a:gd name="T8" fmla="*/ 58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58" y="0"/>
                      </a:moveTo>
                      <a:cubicBezTo>
                        <a:pt x="90" y="0"/>
                        <a:pt x="115" y="17"/>
                        <a:pt x="116" y="33"/>
                      </a:cubicBezTo>
                      <a:cubicBezTo>
                        <a:pt x="117" y="48"/>
                        <a:pt x="87" y="66"/>
                        <a:pt x="57" y="66"/>
                      </a:cubicBezTo>
                      <a:cubicBezTo>
                        <a:pt x="28" y="66"/>
                        <a:pt x="3" y="50"/>
                        <a:pt x="2" y="35"/>
                      </a:cubicBezTo>
                      <a:cubicBezTo>
                        <a:pt x="0" y="20"/>
                        <a:pt x="27" y="0"/>
                        <a:pt x="58"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5" name="Freeform 1378"/>
                <p:cNvSpPr>
                  <a:spLocks noChangeAspect="1"/>
                </p:cNvSpPr>
                <p:nvPr/>
              </p:nvSpPr>
              <p:spPr bwMode="auto">
                <a:xfrm>
                  <a:off x="2511" y="2571"/>
                  <a:ext cx="738" cy="420"/>
                </a:xfrm>
                <a:custGeom>
                  <a:avLst/>
                  <a:gdLst>
                    <a:gd name="T0" fmla="*/ 61 w 123"/>
                    <a:gd name="T1" fmla="*/ 1 h 70"/>
                    <a:gd name="T2" fmla="*/ 122 w 123"/>
                    <a:gd name="T3" fmla="*/ 35 h 70"/>
                    <a:gd name="T4" fmla="*/ 60 w 123"/>
                    <a:gd name="T5" fmla="*/ 70 h 70"/>
                    <a:gd name="T6" fmla="*/ 2 w 123"/>
                    <a:gd name="T7" fmla="*/ 37 h 70"/>
                    <a:gd name="T8" fmla="*/ 61 w 123"/>
                    <a:gd name="T9" fmla="*/ 1 h 70"/>
                    <a:gd name="T10" fmla="*/ 0 60000 65536"/>
                    <a:gd name="T11" fmla="*/ 0 60000 65536"/>
                    <a:gd name="T12" fmla="*/ 0 60000 65536"/>
                    <a:gd name="T13" fmla="*/ 0 60000 65536"/>
                    <a:gd name="T14" fmla="*/ 0 60000 65536"/>
                    <a:gd name="T15" fmla="*/ 0 w 123"/>
                    <a:gd name="T16" fmla="*/ 0 h 70"/>
                    <a:gd name="T17" fmla="*/ 123 w 123"/>
                    <a:gd name="T18" fmla="*/ 70 h 70"/>
                  </a:gdLst>
                  <a:ahLst/>
                  <a:cxnLst>
                    <a:cxn ang="T10">
                      <a:pos x="T0" y="T1"/>
                    </a:cxn>
                    <a:cxn ang="T11">
                      <a:pos x="T2" y="T3"/>
                    </a:cxn>
                    <a:cxn ang="T12">
                      <a:pos x="T4" y="T5"/>
                    </a:cxn>
                    <a:cxn ang="T13">
                      <a:pos x="T6" y="T7"/>
                    </a:cxn>
                    <a:cxn ang="T14">
                      <a:pos x="T8" y="T9"/>
                    </a:cxn>
                  </a:cxnLst>
                  <a:rect l="T15" t="T16" r="T17" b="T18"/>
                  <a:pathLst>
                    <a:path w="123" h="70">
                      <a:moveTo>
                        <a:pt x="61" y="1"/>
                      </a:moveTo>
                      <a:cubicBezTo>
                        <a:pt x="95" y="1"/>
                        <a:pt x="121" y="19"/>
                        <a:pt x="122" y="35"/>
                      </a:cubicBezTo>
                      <a:cubicBezTo>
                        <a:pt x="123" y="52"/>
                        <a:pt x="91" y="70"/>
                        <a:pt x="60" y="70"/>
                      </a:cubicBezTo>
                      <a:cubicBezTo>
                        <a:pt x="29" y="70"/>
                        <a:pt x="3" y="53"/>
                        <a:pt x="2" y="37"/>
                      </a:cubicBezTo>
                      <a:cubicBezTo>
                        <a:pt x="0" y="21"/>
                        <a:pt x="28" y="0"/>
                        <a:pt x="61" y="1"/>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6" name="Freeform 1379"/>
                <p:cNvSpPr>
                  <a:spLocks noChangeAspect="1"/>
                </p:cNvSpPr>
                <p:nvPr/>
              </p:nvSpPr>
              <p:spPr bwMode="auto">
                <a:xfrm>
                  <a:off x="2493" y="2571"/>
                  <a:ext cx="780" cy="438"/>
                </a:xfrm>
                <a:custGeom>
                  <a:avLst/>
                  <a:gdLst>
                    <a:gd name="T0" fmla="*/ 64 w 130"/>
                    <a:gd name="T1" fmla="*/ 0 h 73"/>
                    <a:gd name="T2" fmla="*/ 128 w 130"/>
                    <a:gd name="T3" fmla="*/ 37 h 73"/>
                    <a:gd name="T4" fmla="*/ 63 w 130"/>
                    <a:gd name="T5" fmla="*/ 73 h 73"/>
                    <a:gd name="T6" fmla="*/ 1 w 130"/>
                    <a:gd name="T7" fmla="*/ 39 h 73"/>
                    <a:gd name="T8" fmla="*/ 64 w 130"/>
                    <a:gd name="T9" fmla="*/ 0 h 73"/>
                    <a:gd name="T10" fmla="*/ 0 60000 65536"/>
                    <a:gd name="T11" fmla="*/ 0 60000 65536"/>
                    <a:gd name="T12" fmla="*/ 0 60000 65536"/>
                    <a:gd name="T13" fmla="*/ 0 60000 65536"/>
                    <a:gd name="T14" fmla="*/ 0 60000 65536"/>
                    <a:gd name="T15" fmla="*/ 0 w 130"/>
                    <a:gd name="T16" fmla="*/ 0 h 73"/>
                    <a:gd name="T17" fmla="*/ 130 w 130"/>
                    <a:gd name="T18" fmla="*/ 73 h 73"/>
                  </a:gdLst>
                  <a:ahLst/>
                  <a:cxnLst>
                    <a:cxn ang="T10">
                      <a:pos x="T0" y="T1"/>
                    </a:cxn>
                    <a:cxn ang="T11">
                      <a:pos x="T2" y="T3"/>
                    </a:cxn>
                    <a:cxn ang="T12">
                      <a:pos x="T4" y="T5"/>
                    </a:cxn>
                    <a:cxn ang="T13">
                      <a:pos x="T6" y="T7"/>
                    </a:cxn>
                    <a:cxn ang="T14">
                      <a:pos x="T8" y="T9"/>
                    </a:cxn>
                  </a:cxnLst>
                  <a:rect l="T15" t="T16" r="T17" b="T18"/>
                  <a:pathLst>
                    <a:path w="130" h="73">
                      <a:moveTo>
                        <a:pt x="64" y="0"/>
                      </a:moveTo>
                      <a:cubicBezTo>
                        <a:pt x="100" y="1"/>
                        <a:pt x="127" y="19"/>
                        <a:pt x="128" y="37"/>
                      </a:cubicBezTo>
                      <a:cubicBezTo>
                        <a:pt x="130" y="54"/>
                        <a:pt x="96" y="73"/>
                        <a:pt x="63" y="73"/>
                      </a:cubicBezTo>
                      <a:cubicBezTo>
                        <a:pt x="30" y="73"/>
                        <a:pt x="3" y="55"/>
                        <a:pt x="1" y="39"/>
                      </a:cubicBezTo>
                      <a:cubicBezTo>
                        <a:pt x="0" y="22"/>
                        <a:pt x="29" y="0"/>
                        <a:pt x="64"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7" name="Freeform 1380"/>
                <p:cNvSpPr>
                  <a:spLocks noChangeAspect="1"/>
                </p:cNvSpPr>
                <p:nvPr/>
              </p:nvSpPr>
              <p:spPr bwMode="auto">
                <a:xfrm>
                  <a:off x="2469" y="2571"/>
                  <a:ext cx="822" cy="456"/>
                </a:xfrm>
                <a:custGeom>
                  <a:avLst/>
                  <a:gdLst>
                    <a:gd name="T0" fmla="*/ 68 w 137"/>
                    <a:gd name="T1" fmla="*/ 0 h 76"/>
                    <a:gd name="T2" fmla="*/ 136 w 137"/>
                    <a:gd name="T3" fmla="*/ 38 h 76"/>
                    <a:gd name="T4" fmla="*/ 67 w 137"/>
                    <a:gd name="T5" fmla="*/ 76 h 76"/>
                    <a:gd name="T6" fmla="*/ 2 w 137"/>
                    <a:gd name="T7" fmla="*/ 40 h 76"/>
                    <a:gd name="T8" fmla="*/ 68 w 137"/>
                    <a:gd name="T9" fmla="*/ 0 h 76"/>
                    <a:gd name="T10" fmla="*/ 0 60000 65536"/>
                    <a:gd name="T11" fmla="*/ 0 60000 65536"/>
                    <a:gd name="T12" fmla="*/ 0 60000 65536"/>
                    <a:gd name="T13" fmla="*/ 0 60000 65536"/>
                    <a:gd name="T14" fmla="*/ 0 60000 65536"/>
                    <a:gd name="T15" fmla="*/ 0 w 137"/>
                    <a:gd name="T16" fmla="*/ 0 h 76"/>
                    <a:gd name="T17" fmla="*/ 137 w 137"/>
                    <a:gd name="T18" fmla="*/ 76 h 76"/>
                  </a:gdLst>
                  <a:ahLst/>
                  <a:cxnLst>
                    <a:cxn ang="T10">
                      <a:pos x="T0" y="T1"/>
                    </a:cxn>
                    <a:cxn ang="T11">
                      <a:pos x="T2" y="T3"/>
                    </a:cxn>
                    <a:cxn ang="T12">
                      <a:pos x="T4" y="T5"/>
                    </a:cxn>
                    <a:cxn ang="T13">
                      <a:pos x="T6" y="T7"/>
                    </a:cxn>
                    <a:cxn ang="T14">
                      <a:pos x="T8" y="T9"/>
                    </a:cxn>
                  </a:cxnLst>
                  <a:rect l="T15" t="T16" r="T17" b="T18"/>
                  <a:pathLst>
                    <a:path w="137" h="76">
                      <a:moveTo>
                        <a:pt x="68" y="0"/>
                      </a:moveTo>
                      <a:cubicBezTo>
                        <a:pt x="106" y="0"/>
                        <a:pt x="134" y="20"/>
                        <a:pt x="136" y="38"/>
                      </a:cubicBezTo>
                      <a:cubicBezTo>
                        <a:pt x="137" y="56"/>
                        <a:pt x="101" y="76"/>
                        <a:pt x="67" y="76"/>
                      </a:cubicBezTo>
                      <a:cubicBezTo>
                        <a:pt x="32" y="76"/>
                        <a:pt x="4" y="58"/>
                        <a:pt x="2" y="40"/>
                      </a:cubicBezTo>
                      <a:cubicBezTo>
                        <a:pt x="0" y="23"/>
                        <a:pt x="31" y="0"/>
                        <a:pt x="68"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8" name="Freeform 1381"/>
                <p:cNvSpPr>
                  <a:spLocks noChangeAspect="1"/>
                </p:cNvSpPr>
                <p:nvPr/>
              </p:nvSpPr>
              <p:spPr bwMode="auto">
                <a:xfrm>
                  <a:off x="2451" y="2565"/>
                  <a:ext cx="858" cy="486"/>
                </a:xfrm>
                <a:custGeom>
                  <a:avLst/>
                  <a:gdLst>
                    <a:gd name="T0" fmla="*/ 71 w 143"/>
                    <a:gd name="T1" fmla="*/ 0 h 81"/>
                    <a:gd name="T2" fmla="*/ 142 w 143"/>
                    <a:gd name="T3" fmla="*/ 41 h 81"/>
                    <a:gd name="T4" fmla="*/ 70 w 143"/>
                    <a:gd name="T5" fmla="*/ 81 h 81"/>
                    <a:gd name="T6" fmla="*/ 2 w 143"/>
                    <a:gd name="T7" fmla="*/ 43 h 81"/>
                    <a:gd name="T8" fmla="*/ 71 w 143"/>
                    <a:gd name="T9" fmla="*/ 0 h 81"/>
                    <a:gd name="T10" fmla="*/ 0 60000 65536"/>
                    <a:gd name="T11" fmla="*/ 0 60000 65536"/>
                    <a:gd name="T12" fmla="*/ 0 60000 65536"/>
                    <a:gd name="T13" fmla="*/ 0 60000 65536"/>
                    <a:gd name="T14" fmla="*/ 0 60000 65536"/>
                    <a:gd name="T15" fmla="*/ 0 w 143"/>
                    <a:gd name="T16" fmla="*/ 0 h 81"/>
                    <a:gd name="T17" fmla="*/ 143 w 143"/>
                    <a:gd name="T18" fmla="*/ 81 h 81"/>
                  </a:gdLst>
                  <a:ahLst/>
                  <a:cxnLst>
                    <a:cxn ang="T10">
                      <a:pos x="T0" y="T1"/>
                    </a:cxn>
                    <a:cxn ang="T11">
                      <a:pos x="T2" y="T3"/>
                    </a:cxn>
                    <a:cxn ang="T12">
                      <a:pos x="T4" y="T5"/>
                    </a:cxn>
                    <a:cxn ang="T13">
                      <a:pos x="T6" y="T7"/>
                    </a:cxn>
                    <a:cxn ang="T14">
                      <a:pos x="T8" y="T9"/>
                    </a:cxn>
                  </a:cxnLst>
                  <a:rect l="T15" t="T16" r="T17" b="T18"/>
                  <a:pathLst>
                    <a:path w="143" h="81">
                      <a:moveTo>
                        <a:pt x="71" y="0"/>
                      </a:moveTo>
                      <a:cubicBezTo>
                        <a:pt x="110" y="1"/>
                        <a:pt x="141" y="22"/>
                        <a:pt x="142" y="41"/>
                      </a:cubicBezTo>
                      <a:cubicBezTo>
                        <a:pt x="143" y="60"/>
                        <a:pt x="106" y="81"/>
                        <a:pt x="70" y="81"/>
                      </a:cubicBezTo>
                      <a:cubicBezTo>
                        <a:pt x="34" y="81"/>
                        <a:pt x="4" y="61"/>
                        <a:pt x="2" y="43"/>
                      </a:cubicBezTo>
                      <a:cubicBezTo>
                        <a:pt x="0" y="24"/>
                        <a:pt x="32" y="0"/>
                        <a:pt x="71"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sp>
              <p:nvSpPr>
                <p:cNvPr id="249" name="Freeform 1382"/>
                <p:cNvSpPr>
                  <a:spLocks noChangeAspect="1"/>
                </p:cNvSpPr>
                <p:nvPr/>
              </p:nvSpPr>
              <p:spPr bwMode="auto">
                <a:xfrm>
                  <a:off x="2433" y="2565"/>
                  <a:ext cx="900" cy="504"/>
                </a:xfrm>
                <a:custGeom>
                  <a:avLst/>
                  <a:gdLst>
                    <a:gd name="T0" fmla="*/ 74 w 150"/>
                    <a:gd name="T1" fmla="*/ 0 h 84"/>
                    <a:gd name="T2" fmla="*/ 148 w 150"/>
                    <a:gd name="T3" fmla="*/ 42 h 84"/>
                    <a:gd name="T4" fmla="*/ 73 w 150"/>
                    <a:gd name="T5" fmla="*/ 84 h 84"/>
                    <a:gd name="T6" fmla="*/ 2 w 150"/>
                    <a:gd name="T7" fmla="*/ 44 h 84"/>
                    <a:gd name="T8" fmla="*/ 74 w 150"/>
                    <a:gd name="T9" fmla="*/ 0 h 84"/>
                    <a:gd name="T10" fmla="*/ 0 60000 65536"/>
                    <a:gd name="T11" fmla="*/ 0 60000 65536"/>
                    <a:gd name="T12" fmla="*/ 0 60000 65536"/>
                    <a:gd name="T13" fmla="*/ 0 60000 65536"/>
                    <a:gd name="T14" fmla="*/ 0 60000 65536"/>
                    <a:gd name="T15" fmla="*/ 0 w 150"/>
                    <a:gd name="T16" fmla="*/ 0 h 84"/>
                    <a:gd name="T17" fmla="*/ 150 w 150"/>
                    <a:gd name="T18" fmla="*/ 84 h 84"/>
                  </a:gdLst>
                  <a:ahLst/>
                  <a:cxnLst>
                    <a:cxn ang="T10">
                      <a:pos x="T0" y="T1"/>
                    </a:cxn>
                    <a:cxn ang="T11">
                      <a:pos x="T2" y="T3"/>
                    </a:cxn>
                    <a:cxn ang="T12">
                      <a:pos x="T4" y="T5"/>
                    </a:cxn>
                    <a:cxn ang="T13">
                      <a:pos x="T6" y="T7"/>
                    </a:cxn>
                    <a:cxn ang="T14">
                      <a:pos x="T8" y="T9"/>
                    </a:cxn>
                  </a:cxnLst>
                  <a:rect l="T15" t="T16" r="T17" b="T18"/>
                  <a:pathLst>
                    <a:path w="150" h="84">
                      <a:moveTo>
                        <a:pt x="74" y="0"/>
                      </a:moveTo>
                      <a:cubicBezTo>
                        <a:pt x="115" y="0"/>
                        <a:pt x="147" y="22"/>
                        <a:pt x="148" y="42"/>
                      </a:cubicBezTo>
                      <a:cubicBezTo>
                        <a:pt x="150" y="62"/>
                        <a:pt x="110" y="84"/>
                        <a:pt x="73" y="84"/>
                      </a:cubicBezTo>
                      <a:cubicBezTo>
                        <a:pt x="35" y="84"/>
                        <a:pt x="4" y="63"/>
                        <a:pt x="2" y="44"/>
                      </a:cubicBezTo>
                      <a:cubicBezTo>
                        <a:pt x="0" y="25"/>
                        <a:pt x="34" y="0"/>
                        <a:pt x="74" y="0"/>
                      </a:cubicBezTo>
                      <a:close/>
                    </a:path>
                  </a:pathLst>
                </a:custGeom>
                <a:solidFill>
                  <a:srgbClr val="FFFFFF">
                    <a:alpha val="1961"/>
                  </a:srgbClr>
                </a:solidFill>
                <a:ln w="9525">
                  <a:noFill/>
                  <a:round/>
                  <a:headEnd/>
                  <a:tailEnd/>
                </a:ln>
              </p:spPr>
              <p:txBody>
                <a:bodyPr/>
                <a:lstStyle/>
                <a:p>
                  <a:pPr fontAlgn="auto">
                    <a:spcBef>
                      <a:spcPts val="0"/>
                    </a:spcBef>
                    <a:spcAft>
                      <a:spcPts val="0"/>
                    </a:spcAft>
                    <a:defRPr/>
                  </a:pPr>
                  <a:endParaRPr lang="en-US" sz="1800" kern="0">
                    <a:solidFill>
                      <a:sysClr val="windowText" lastClr="000000"/>
                    </a:solidFill>
                  </a:endParaRPr>
                </a:p>
              </p:txBody>
            </p:sp>
          </p:grpSp>
          <p:sp>
            <p:nvSpPr>
              <p:cNvPr id="225" name="Freeform 1383"/>
              <p:cNvSpPr>
                <a:spLocks noChangeAspect="1"/>
              </p:cNvSpPr>
              <p:nvPr/>
            </p:nvSpPr>
            <p:spPr bwMode="auto">
              <a:xfrm>
                <a:off x="126" y="1726"/>
                <a:ext cx="565" cy="281"/>
              </a:xfrm>
              <a:custGeom>
                <a:avLst/>
                <a:gdLst/>
                <a:ahLst/>
                <a:cxnLst>
                  <a:cxn ang="0">
                    <a:pos x="192" y="97"/>
                  </a:cxn>
                  <a:cxn ang="0">
                    <a:pos x="164" y="31"/>
                  </a:cxn>
                  <a:cxn ang="0">
                    <a:pos x="97" y="3"/>
                  </a:cxn>
                  <a:cxn ang="0">
                    <a:pos x="31" y="31"/>
                  </a:cxn>
                  <a:cxn ang="0">
                    <a:pos x="3" y="97"/>
                  </a:cxn>
                  <a:cxn ang="0">
                    <a:pos x="3" y="97"/>
                  </a:cxn>
                  <a:cxn ang="0">
                    <a:pos x="0" y="97"/>
                  </a:cxn>
                  <a:cxn ang="0">
                    <a:pos x="97" y="0"/>
                  </a:cxn>
                  <a:cxn ang="0">
                    <a:pos x="195" y="97"/>
                  </a:cxn>
                  <a:cxn ang="0">
                    <a:pos x="192" y="97"/>
                  </a:cxn>
                </a:cxnLst>
                <a:rect l="0" t="0" r="r" b="b"/>
                <a:pathLst>
                  <a:path w="195" h="97">
                    <a:moveTo>
                      <a:pt x="192" y="97"/>
                    </a:moveTo>
                    <a:cubicBezTo>
                      <a:pt x="192" y="71"/>
                      <a:pt x="181" y="48"/>
                      <a:pt x="164" y="31"/>
                    </a:cubicBezTo>
                    <a:cubicBezTo>
                      <a:pt x="147" y="14"/>
                      <a:pt x="124" y="3"/>
                      <a:pt x="97" y="3"/>
                    </a:cubicBezTo>
                    <a:cubicBezTo>
                      <a:pt x="71" y="3"/>
                      <a:pt x="48" y="14"/>
                      <a:pt x="31" y="31"/>
                    </a:cubicBezTo>
                    <a:cubicBezTo>
                      <a:pt x="14" y="48"/>
                      <a:pt x="3" y="71"/>
                      <a:pt x="3" y="97"/>
                    </a:cubicBezTo>
                    <a:lnTo>
                      <a:pt x="3" y="97"/>
                    </a:lnTo>
                    <a:lnTo>
                      <a:pt x="0" y="97"/>
                    </a:lnTo>
                    <a:cubicBezTo>
                      <a:pt x="0" y="43"/>
                      <a:pt x="43" y="0"/>
                      <a:pt x="97" y="0"/>
                    </a:cubicBezTo>
                    <a:cubicBezTo>
                      <a:pt x="152" y="0"/>
                      <a:pt x="195" y="43"/>
                      <a:pt x="195" y="97"/>
                    </a:cubicBezTo>
                    <a:lnTo>
                      <a:pt x="192" y="97"/>
                    </a:lnTo>
                    <a:close/>
                  </a:path>
                </a:pathLst>
              </a:custGeom>
              <a:gradFill rotWithShape="1">
                <a:gsLst>
                  <a:gs pos="0">
                    <a:srgbClr val="FFFFFF">
                      <a:alpha val="60000"/>
                    </a:srgbClr>
                  </a:gs>
                  <a:gs pos="100000">
                    <a:srgbClr val="666666">
                      <a:gamma/>
                      <a:shade val="46275"/>
                      <a:invGamma/>
                      <a:alpha val="0"/>
                    </a:srgbClr>
                  </a:gs>
                </a:gsLst>
                <a:lin ang="54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sz="1800" kern="0" dirty="0">
                  <a:solidFill>
                    <a:sysClr val="windowText" lastClr="000000"/>
                  </a:solidFill>
                </a:endParaRPr>
              </a:p>
            </p:txBody>
          </p:sp>
          <p:sp>
            <p:nvSpPr>
              <p:cNvPr id="226" name="Freeform 1385"/>
              <p:cNvSpPr>
                <a:spLocks/>
              </p:cNvSpPr>
              <p:nvPr/>
            </p:nvSpPr>
            <p:spPr bwMode="auto">
              <a:xfrm>
                <a:off x="135" y="1734"/>
                <a:ext cx="545" cy="244"/>
              </a:xfrm>
              <a:custGeom>
                <a:avLst/>
                <a:gdLst/>
                <a:ahLst/>
                <a:cxnLst>
                  <a:cxn ang="0">
                    <a:pos x="95" y="13"/>
                  </a:cxn>
                  <a:cxn ang="0">
                    <a:pos x="190" y="83"/>
                  </a:cxn>
                  <a:cxn ang="0">
                    <a:pos x="95" y="0"/>
                  </a:cxn>
                  <a:cxn ang="0">
                    <a:pos x="0" y="83"/>
                  </a:cxn>
                  <a:cxn ang="0">
                    <a:pos x="95" y="13"/>
                  </a:cxn>
                </a:cxnLst>
                <a:rect l="0" t="0" r="r" b="b"/>
                <a:pathLst>
                  <a:path w="190" h="83">
                    <a:moveTo>
                      <a:pt x="95" y="13"/>
                    </a:moveTo>
                    <a:cubicBezTo>
                      <a:pt x="140" y="13"/>
                      <a:pt x="178" y="43"/>
                      <a:pt x="190" y="83"/>
                    </a:cubicBezTo>
                    <a:cubicBezTo>
                      <a:pt x="184" y="36"/>
                      <a:pt x="144" y="0"/>
                      <a:pt x="95" y="0"/>
                    </a:cubicBezTo>
                    <a:cubicBezTo>
                      <a:pt x="46" y="0"/>
                      <a:pt x="6" y="36"/>
                      <a:pt x="0" y="83"/>
                    </a:cubicBezTo>
                    <a:cubicBezTo>
                      <a:pt x="12" y="43"/>
                      <a:pt x="50" y="13"/>
                      <a:pt x="95" y="13"/>
                    </a:cubicBezTo>
                    <a:close/>
                  </a:path>
                </a:pathLst>
              </a:custGeom>
              <a:gradFill rotWithShape="1">
                <a:gsLst>
                  <a:gs pos="0">
                    <a:srgbClr val="666666">
                      <a:gamma/>
                      <a:shade val="79216"/>
                      <a:invGamma/>
                      <a:alpha val="0"/>
                    </a:srgbClr>
                  </a:gs>
                  <a:gs pos="50000">
                    <a:srgbClr val="FFFFFF">
                      <a:alpha val="31000"/>
                    </a:srgbClr>
                  </a:gs>
                  <a:gs pos="100000">
                    <a:srgbClr val="666666">
                      <a:gamma/>
                      <a:shade val="79216"/>
                      <a:invGamma/>
                      <a:alpha val="0"/>
                    </a:srgbClr>
                  </a:gs>
                </a:gsLst>
                <a:lin ang="0" scaled="1"/>
              </a:gradFill>
              <a:ln w="9525">
                <a:noFill/>
                <a:round/>
                <a:headEnd/>
                <a:tailEnd/>
              </a:ln>
            </p:spPr>
            <p:txBody>
              <a:bodyPr/>
              <a:lstStyle/>
              <a:p>
                <a:pPr fontAlgn="auto">
                  <a:spcBef>
                    <a:spcPts val="0"/>
                  </a:spcBef>
                  <a:spcAft>
                    <a:spcPts val="0"/>
                  </a:spcAft>
                  <a:defRPr/>
                </a:pPr>
                <a:endParaRPr lang="en-US" sz="1800" kern="0" dirty="0">
                  <a:solidFill>
                    <a:sysClr val="windowText" lastClr="000000"/>
                  </a:solidFill>
                </a:endParaRPr>
              </a:p>
            </p:txBody>
          </p:sp>
          <p:sp>
            <p:nvSpPr>
              <p:cNvPr id="227" name="Freeform 1386"/>
              <p:cNvSpPr>
                <a:spLocks/>
              </p:cNvSpPr>
              <p:nvPr/>
            </p:nvSpPr>
            <p:spPr bwMode="auto">
              <a:xfrm>
                <a:off x="165" y="2088"/>
                <a:ext cx="490" cy="201"/>
              </a:xfrm>
              <a:custGeom>
                <a:avLst/>
                <a:gdLst/>
                <a:ahLst/>
                <a:cxnLst>
                  <a:cxn ang="0">
                    <a:pos x="95" y="70"/>
                  </a:cxn>
                  <a:cxn ang="0">
                    <a:pos x="190" y="0"/>
                  </a:cxn>
                  <a:cxn ang="0">
                    <a:pos x="95" y="83"/>
                  </a:cxn>
                  <a:cxn ang="0">
                    <a:pos x="0" y="0"/>
                  </a:cxn>
                  <a:cxn ang="0">
                    <a:pos x="95" y="70"/>
                  </a:cxn>
                </a:cxnLst>
                <a:rect l="0" t="0" r="r" b="b"/>
                <a:pathLst>
                  <a:path w="190" h="83">
                    <a:moveTo>
                      <a:pt x="95" y="70"/>
                    </a:moveTo>
                    <a:cubicBezTo>
                      <a:pt x="140" y="70"/>
                      <a:pt x="178" y="40"/>
                      <a:pt x="190" y="0"/>
                    </a:cubicBezTo>
                    <a:cubicBezTo>
                      <a:pt x="184" y="47"/>
                      <a:pt x="144" y="83"/>
                      <a:pt x="95" y="83"/>
                    </a:cubicBezTo>
                    <a:cubicBezTo>
                      <a:pt x="46" y="83"/>
                      <a:pt x="6" y="47"/>
                      <a:pt x="0" y="0"/>
                    </a:cubicBezTo>
                    <a:cubicBezTo>
                      <a:pt x="12" y="40"/>
                      <a:pt x="50" y="70"/>
                      <a:pt x="95" y="70"/>
                    </a:cubicBezTo>
                    <a:close/>
                  </a:path>
                </a:pathLst>
              </a:custGeom>
              <a:gradFill rotWithShape="1">
                <a:gsLst>
                  <a:gs pos="0">
                    <a:srgbClr val="666666">
                      <a:gamma/>
                      <a:shade val="0"/>
                      <a:invGamma/>
                      <a:alpha val="0"/>
                    </a:srgbClr>
                  </a:gs>
                  <a:gs pos="50000">
                    <a:srgbClr val="FFFFFF">
                      <a:alpha val="14000"/>
                    </a:srgbClr>
                  </a:gs>
                  <a:gs pos="100000">
                    <a:srgbClr val="666666">
                      <a:gamma/>
                      <a:shade val="0"/>
                      <a:invGamma/>
                      <a:alpha val="0"/>
                    </a:srgbClr>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sz="1800" kern="0" dirty="0">
                  <a:solidFill>
                    <a:sysClr val="windowText" lastClr="000000"/>
                  </a:solidFill>
                </a:endParaRPr>
              </a:p>
            </p:txBody>
          </p:sp>
        </p:grpSp>
        <p:grpSp>
          <p:nvGrpSpPr>
            <p:cNvPr id="213" name="Group 96"/>
            <p:cNvGrpSpPr/>
            <p:nvPr/>
          </p:nvGrpSpPr>
          <p:grpSpPr>
            <a:xfrm flipH="1">
              <a:off x="6359678" y="3790765"/>
              <a:ext cx="510246" cy="679212"/>
              <a:chOff x="3046413" y="1008063"/>
              <a:chExt cx="616643" cy="820842"/>
            </a:xfrm>
            <a:gradFill flip="none" rotWithShape="1">
              <a:gsLst>
                <a:gs pos="1000">
                  <a:srgbClr val="FF8000">
                    <a:lumMod val="75000"/>
                  </a:srgbClr>
                </a:gs>
                <a:gs pos="100000">
                  <a:srgbClr val="FF8000">
                    <a:lumMod val="60000"/>
                    <a:lumOff val="40000"/>
                  </a:srgbClr>
                </a:gs>
              </a:gsLst>
              <a:lin ang="5400000" scaled="0"/>
              <a:tileRect/>
            </a:gradFill>
            <a:effectLst>
              <a:outerShdw blurRad="50800" dist="38100" dir="2700000" algn="tl" rotWithShape="0">
                <a:prstClr val="black">
                  <a:alpha val="20000"/>
                </a:prstClr>
              </a:outerShdw>
            </a:effectLst>
          </p:grpSpPr>
          <p:sp>
            <p:nvSpPr>
              <p:cNvPr id="220" name="Freeform 10"/>
              <p:cNvSpPr>
                <a:spLocks/>
              </p:cNvSpPr>
              <p:nvPr/>
            </p:nvSpPr>
            <p:spPr bwMode="auto">
              <a:xfrm>
                <a:off x="3046413" y="1523502"/>
                <a:ext cx="352043" cy="305403"/>
              </a:xfrm>
              <a:custGeom>
                <a:avLst/>
                <a:gdLst>
                  <a:gd name="T0" fmla="*/ 156 w 310"/>
                  <a:gd name="T1" fmla="*/ 269 h 269"/>
                  <a:gd name="T2" fmla="*/ 78 w 310"/>
                  <a:gd name="T3" fmla="*/ 135 h 269"/>
                  <a:gd name="T4" fmla="*/ 0 w 310"/>
                  <a:gd name="T5" fmla="*/ 0 h 269"/>
                  <a:gd name="T6" fmla="*/ 156 w 310"/>
                  <a:gd name="T7" fmla="*/ 0 h 269"/>
                  <a:gd name="T8" fmla="*/ 310 w 310"/>
                  <a:gd name="T9" fmla="*/ 0 h 269"/>
                  <a:gd name="T10" fmla="*/ 234 w 310"/>
                  <a:gd name="T11" fmla="*/ 135 h 269"/>
                  <a:gd name="T12" fmla="*/ 156 w 310"/>
                  <a:gd name="T13" fmla="*/ 269 h 269"/>
                  <a:gd name="T14" fmla="*/ 0 60000 65536"/>
                  <a:gd name="T15" fmla="*/ 0 60000 65536"/>
                  <a:gd name="T16" fmla="*/ 0 60000 65536"/>
                  <a:gd name="T17" fmla="*/ 0 60000 65536"/>
                  <a:gd name="T18" fmla="*/ 0 60000 65536"/>
                  <a:gd name="T19" fmla="*/ 0 60000 65536"/>
                  <a:gd name="T20" fmla="*/ 0 60000 65536"/>
                  <a:gd name="T21" fmla="*/ 0 w 310"/>
                  <a:gd name="T22" fmla="*/ 0 h 269"/>
                  <a:gd name="T23" fmla="*/ 310 w 310"/>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269">
                    <a:moveTo>
                      <a:pt x="156" y="269"/>
                    </a:moveTo>
                    <a:lnTo>
                      <a:pt x="78" y="135"/>
                    </a:lnTo>
                    <a:lnTo>
                      <a:pt x="0" y="0"/>
                    </a:lnTo>
                    <a:lnTo>
                      <a:pt x="156" y="0"/>
                    </a:lnTo>
                    <a:lnTo>
                      <a:pt x="310" y="0"/>
                    </a:lnTo>
                    <a:lnTo>
                      <a:pt x="234" y="135"/>
                    </a:lnTo>
                    <a:lnTo>
                      <a:pt x="156" y="269"/>
                    </a:lnTo>
                    <a:close/>
                  </a:path>
                </a:pathLst>
              </a:custGeom>
              <a:grpFill/>
              <a:ln w="9525">
                <a:noFill/>
                <a:round/>
                <a:headEnd/>
                <a:tailEnd/>
              </a:ln>
            </p:spPr>
            <p:txBody>
              <a:bodyPr/>
              <a:lstStyle/>
              <a:p>
                <a:pPr fontAlgn="auto">
                  <a:spcBef>
                    <a:spcPts val="0"/>
                  </a:spcBef>
                  <a:spcAft>
                    <a:spcPts val="0"/>
                  </a:spcAft>
                  <a:defRPr/>
                </a:pPr>
                <a:endParaRPr lang="en-US" sz="1800" kern="0" dirty="0">
                  <a:solidFill>
                    <a:sysClr val="windowText" lastClr="000000"/>
                  </a:solidFill>
                </a:endParaRPr>
              </a:p>
            </p:txBody>
          </p:sp>
          <p:sp>
            <p:nvSpPr>
              <p:cNvPr id="221" name="Freeform 11"/>
              <p:cNvSpPr>
                <a:spLocks/>
              </p:cNvSpPr>
              <p:nvPr/>
            </p:nvSpPr>
            <p:spPr bwMode="auto">
              <a:xfrm>
                <a:off x="3156568" y="1008063"/>
                <a:ext cx="506488" cy="525657"/>
              </a:xfrm>
              <a:custGeom>
                <a:avLst/>
                <a:gdLst>
                  <a:gd name="T0" fmla="*/ 0 w 189"/>
                  <a:gd name="T1" fmla="*/ 194 h 196"/>
                  <a:gd name="T2" fmla="*/ 189 w 189"/>
                  <a:gd name="T3" fmla="*/ 0 h 196"/>
                  <a:gd name="T4" fmla="*/ 49 w 189"/>
                  <a:gd name="T5" fmla="*/ 196 h 196"/>
                  <a:gd name="T6" fmla="*/ 0 w 189"/>
                  <a:gd name="T7" fmla="*/ 194 h 196"/>
                  <a:gd name="T8" fmla="*/ 0 60000 65536"/>
                  <a:gd name="T9" fmla="*/ 0 60000 65536"/>
                  <a:gd name="T10" fmla="*/ 0 60000 65536"/>
                  <a:gd name="T11" fmla="*/ 0 60000 65536"/>
                  <a:gd name="T12" fmla="*/ 0 w 189"/>
                  <a:gd name="T13" fmla="*/ 0 h 196"/>
                  <a:gd name="T14" fmla="*/ 189 w 189"/>
                  <a:gd name="T15" fmla="*/ 196 h 196"/>
                </a:gdLst>
                <a:ahLst/>
                <a:cxnLst>
                  <a:cxn ang="T8">
                    <a:pos x="T0" y="T1"/>
                  </a:cxn>
                  <a:cxn ang="T9">
                    <a:pos x="T2" y="T3"/>
                  </a:cxn>
                  <a:cxn ang="T10">
                    <a:pos x="T4" y="T5"/>
                  </a:cxn>
                  <a:cxn ang="T11">
                    <a:pos x="T6" y="T7"/>
                  </a:cxn>
                </a:cxnLst>
                <a:rect l="T12" t="T13" r="T14" b="T15"/>
                <a:pathLst>
                  <a:path w="189" h="196">
                    <a:moveTo>
                      <a:pt x="0" y="194"/>
                    </a:moveTo>
                    <a:cubicBezTo>
                      <a:pt x="0" y="194"/>
                      <a:pt x="16" y="28"/>
                      <a:pt x="189" y="0"/>
                    </a:cubicBezTo>
                    <a:cubicBezTo>
                      <a:pt x="189" y="0"/>
                      <a:pt x="37" y="44"/>
                      <a:pt x="49" y="196"/>
                    </a:cubicBezTo>
                    <a:lnTo>
                      <a:pt x="0" y="194"/>
                    </a:lnTo>
                    <a:close/>
                  </a:path>
                </a:pathLst>
              </a:custGeom>
              <a:grpFill/>
              <a:ln w="9525">
                <a:noFill/>
                <a:round/>
                <a:headEnd/>
                <a:tailEnd/>
              </a:ln>
            </p:spPr>
            <p:txBody>
              <a:bodyPr/>
              <a:lstStyle/>
              <a:p>
                <a:pPr fontAlgn="auto">
                  <a:spcBef>
                    <a:spcPts val="0"/>
                  </a:spcBef>
                  <a:spcAft>
                    <a:spcPts val="0"/>
                  </a:spcAft>
                  <a:defRPr/>
                </a:pPr>
                <a:endParaRPr lang="en-US" sz="1800" kern="0" dirty="0">
                  <a:solidFill>
                    <a:sysClr val="windowText" lastClr="000000"/>
                  </a:solidFill>
                </a:endParaRPr>
              </a:p>
            </p:txBody>
          </p:sp>
        </p:grpSp>
        <p:grpSp>
          <p:nvGrpSpPr>
            <p:cNvPr id="214" name="Group 99"/>
            <p:cNvGrpSpPr/>
            <p:nvPr/>
          </p:nvGrpSpPr>
          <p:grpSpPr>
            <a:xfrm flipH="1">
              <a:off x="5906333" y="4536677"/>
              <a:ext cx="772415" cy="319408"/>
              <a:chOff x="3266724" y="1909513"/>
              <a:chExt cx="933481" cy="386012"/>
            </a:xfrm>
            <a:gradFill>
              <a:gsLst>
                <a:gs pos="1000">
                  <a:srgbClr val="FF8000">
                    <a:lumMod val="75000"/>
                  </a:srgbClr>
                </a:gs>
                <a:gs pos="100000">
                  <a:srgbClr val="FF8000">
                    <a:lumMod val="60000"/>
                    <a:lumOff val="40000"/>
                  </a:srgbClr>
                </a:gs>
              </a:gsLst>
              <a:lin ang="0" scaled="0"/>
            </a:gradFill>
            <a:effectLst>
              <a:outerShdw blurRad="50800" dist="38100" dir="2700000" algn="tl" rotWithShape="0">
                <a:prstClr val="black">
                  <a:alpha val="20000"/>
                </a:prstClr>
              </a:outerShdw>
            </a:effectLst>
          </p:grpSpPr>
          <p:sp>
            <p:nvSpPr>
              <p:cNvPr id="218" name="Freeform 12"/>
              <p:cNvSpPr>
                <a:spLocks/>
              </p:cNvSpPr>
              <p:nvPr/>
            </p:nvSpPr>
            <p:spPr bwMode="auto">
              <a:xfrm>
                <a:off x="3845891" y="1909513"/>
                <a:ext cx="354314" cy="311080"/>
              </a:xfrm>
              <a:custGeom>
                <a:avLst/>
                <a:gdLst>
                  <a:gd name="T0" fmla="*/ 312 w 312"/>
                  <a:gd name="T1" fmla="*/ 7 h 274"/>
                  <a:gd name="T2" fmla="*/ 232 w 312"/>
                  <a:gd name="T3" fmla="*/ 140 h 274"/>
                  <a:gd name="T4" fmla="*/ 149 w 312"/>
                  <a:gd name="T5" fmla="*/ 274 h 274"/>
                  <a:gd name="T6" fmla="*/ 76 w 312"/>
                  <a:gd name="T7" fmla="*/ 137 h 274"/>
                  <a:gd name="T8" fmla="*/ 0 w 312"/>
                  <a:gd name="T9" fmla="*/ 0 h 274"/>
                  <a:gd name="T10" fmla="*/ 156 w 312"/>
                  <a:gd name="T11" fmla="*/ 5 h 274"/>
                  <a:gd name="T12" fmla="*/ 312 w 312"/>
                  <a:gd name="T13" fmla="*/ 7 h 274"/>
                  <a:gd name="T14" fmla="*/ 0 60000 65536"/>
                  <a:gd name="T15" fmla="*/ 0 60000 65536"/>
                  <a:gd name="T16" fmla="*/ 0 60000 65536"/>
                  <a:gd name="T17" fmla="*/ 0 60000 65536"/>
                  <a:gd name="T18" fmla="*/ 0 60000 65536"/>
                  <a:gd name="T19" fmla="*/ 0 60000 65536"/>
                  <a:gd name="T20" fmla="*/ 0 60000 65536"/>
                  <a:gd name="T21" fmla="*/ 0 w 312"/>
                  <a:gd name="T22" fmla="*/ 0 h 274"/>
                  <a:gd name="T23" fmla="*/ 312 w 31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274">
                    <a:moveTo>
                      <a:pt x="312" y="7"/>
                    </a:moveTo>
                    <a:lnTo>
                      <a:pt x="232" y="140"/>
                    </a:lnTo>
                    <a:lnTo>
                      <a:pt x="149" y="274"/>
                    </a:lnTo>
                    <a:lnTo>
                      <a:pt x="76" y="137"/>
                    </a:lnTo>
                    <a:lnTo>
                      <a:pt x="0" y="0"/>
                    </a:lnTo>
                    <a:lnTo>
                      <a:pt x="156" y="5"/>
                    </a:lnTo>
                    <a:lnTo>
                      <a:pt x="312" y="7"/>
                    </a:lnTo>
                    <a:close/>
                  </a:path>
                </a:pathLst>
              </a:custGeom>
              <a:grpFill/>
              <a:ln w="9525">
                <a:noFill/>
                <a:round/>
                <a:headEnd/>
                <a:tailEnd/>
              </a:ln>
            </p:spPr>
            <p:txBody>
              <a:bodyPr/>
              <a:lstStyle/>
              <a:p>
                <a:pPr fontAlgn="auto">
                  <a:spcBef>
                    <a:spcPts val="0"/>
                  </a:spcBef>
                  <a:spcAft>
                    <a:spcPts val="0"/>
                  </a:spcAft>
                  <a:defRPr/>
                </a:pPr>
                <a:endParaRPr lang="en-US" sz="1800" kern="0" dirty="0">
                  <a:solidFill>
                    <a:sysClr val="windowText" lastClr="000000"/>
                  </a:solidFill>
                </a:endParaRPr>
              </a:p>
            </p:txBody>
          </p:sp>
          <p:sp>
            <p:nvSpPr>
              <p:cNvPr id="219" name="Freeform 13"/>
              <p:cNvSpPr>
                <a:spLocks/>
              </p:cNvSpPr>
              <p:nvPr/>
            </p:nvSpPr>
            <p:spPr bwMode="auto">
              <a:xfrm>
                <a:off x="3266724" y="1925408"/>
                <a:ext cx="702950" cy="370117"/>
              </a:xfrm>
              <a:custGeom>
                <a:avLst/>
                <a:gdLst>
                  <a:gd name="T0" fmla="*/ 262 w 262"/>
                  <a:gd name="T1" fmla="*/ 73 h 138"/>
                  <a:gd name="T2" fmla="*/ 0 w 262"/>
                  <a:gd name="T3" fmla="*/ 0 h 138"/>
                  <a:gd name="T4" fmla="*/ 239 w 262"/>
                  <a:gd name="T5" fmla="*/ 29 h 138"/>
                  <a:gd name="T6" fmla="*/ 262 w 262"/>
                  <a:gd name="T7" fmla="*/ 73 h 138"/>
                  <a:gd name="T8" fmla="*/ 0 60000 65536"/>
                  <a:gd name="T9" fmla="*/ 0 60000 65536"/>
                  <a:gd name="T10" fmla="*/ 0 60000 65536"/>
                  <a:gd name="T11" fmla="*/ 0 60000 65536"/>
                  <a:gd name="T12" fmla="*/ 0 w 262"/>
                  <a:gd name="T13" fmla="*/ 0 h 138"/>
                  <a:gd name="T14" fmla="*/ 262 w 262"/>
                  <a:gd name="T15" fmla="*/ 138 h 138"/>
                </a:gdLst>
                <a:ahLst/>
                <a:cxnLst>
                  <a:cxn ang="T8">
                    <a:pos x="T0" y="T1"/>
                  </a:cxn>
                  <a:cxn ang="T9">
                    <a:pos x="T2" y="T3"/>
                  </a:cxn>
                  <a:cxn ang="T10">
                    <a:pos x="T4" y="T5"/>
                  </a:cxn>
                  <a:cxn ang="T11">
                    <a:pos x="T6" y="T7"/>
                  </a:cxn>
                </a:cxnLst>
                <a:rect l="T12" t="T13" r="T14" b="T15"/>
                <a:pathLst>
                  <a:path w="262" h="138">
                    <a:moveTo>
                      <a:pt x="262" y="73"/>
                    </a:moveTo>
                    <a:cubicBezTo>
                      <a:pt x="262" y="73"/>
                      <a:pt x="108" y="138"/>
                      <a:pt x="0" y="0"/>
                    </a:cubicBezTo>
                    <a:cubicBezTo>
                      <a:pt x="0" y="0"/>
                      <a:pt x="112" y="112"/>
                      <a:pt x="239" y="29"/>
                    </a:cubicBezTo>
                    <a:lnTo>
                      <a:pt x="262" y="73"/>
                    </a:lnTo>
                    <a:close/>
                  </a:path>
                </a:pathLst>
              </a:custGeom>
              <a:grpFill/>
              <a:ln w="9525">
                <a:noFill/>
                <a:round/>
                <a:headEnd/>
                <a:tailEnd/>
              </a:ln>
            </p:spPr>
            <p:txBody>
              <a:bodyPr/>
              <a:lstStyle/>
              <a:p>
                <a:pPr fontAlgn="auto">
                  <a:spcBef>
                    <a:spcPts val="0"/>
                  </a:spcBef>
                  <a:spcAft>
                    <a:spcPts val="0"/>
                  </a:spcAft>
                  <a:defRPr/>
                </a:pPr>
                <a:endParaRPr lang="en-US" sz="1800" kern="0" dirty="0">
                  <a:solidFill>
                    <a:sysClr val="windowText" lastClr="000000"/>
                  </a:solidFill>
                </a:endParaRPr>
              </a:p>
            </p:txBody>
          </p:sp>
        </p:grpSp>
        <p:grpSp>
          <p:nvGrpSpPr>
            <p:cNvPr id="215" name="Group 102"/>
            <p:cNvGrpSpPr/>
            <p:nvPr/>
          </p:nvGrpSpPr>
          <p:grpSpPr>
            <a:xfrm flipH="1">
              <a:off x="5719855" y="3787101"/>
              <a:ext cx="534677" cy="665120"/>
              <a:chOff x="3768669" y="1025093"/>
              <a:chExt cx="646169" cy="803812"/>
            </a:xfrm>
            <a:gradFill flip="none" rotWithShape="1">
              <a:gsLst>
                <a:gs pos="1000">
                  <a:srgbClr val="FF8000">
                    <a:lumMod val="60000"/>
                    <a:lumOff val="40000"/>
                  </a:srgbClr>
                </a:gs>
                <a:gs pos="100000">
                  <a:srgbClr val="FF8000">
                    <a:lumMod val="50000"/>
                  </a:srgbClr>
                </a:gs>
              </a:gsLst>
              <a:lin ang="5400000" scaled="0"/>
              <a:tileRect/>
            </a:gradFill>
            <a:effectLst>
              <a:outerShdw blurRad="50800" dist="38100" dir="2700000" algn="tl" rotWithShape="0">
                <a:prstClr val="black">
                  <a:alpha val="20000"/>
                </a:prstClr>
              </a:outerShdw>
            </a:effectLst>
          </p:grpSpPr>
          <p:sp>
            <p:nvSpPr>
              <p:cNvPr id="216" name="Freeform 14"/>
              <p:cNvSpPr>
                <a:spLocks/>
              </p:cNvSpPr>
              <p:nvPr/>
            </p:nvSpPr>
            <p:spPr bwMode="auto">
              <a:xfrm>
                <a:off x="3768669" y="1025093"/>
                <a:ext cx="350907" cy="311080"/>
              </a:xfrm>
              <a:custGeom>
                <a:avLst/>
                <a:gdLst>
                  <a:gd name="T0" fmla="*/ 0 w 309"/>
                  <a:gd name="T1" fmla="*/ 0 h 274"/>
                  <a:gd name="T2" fmla="*/ 155 w 309"/>
                  <a:gd name="T3" fmla="*/ 4 h 274"/>
                  <a:gd name="T4" fmla="*/ 309 w 309"/>
                  <a:gd name="T5" fmla="*/ 7 h 274"/>
                  <a:gd name="T6" fmla="*/ 229 w 309"/>
                  <a:gd name="T7" fmla="*/ 141 h 274"/>
                  <a:gd name="T8" fmla="*/ 146 w 309"/>
                  <a:gd name="T9" fmla="*/ 274 h 274"/>
                  <a:gd name="T10" fmla="*/ 73 w 309"/>
                  <a:gd name="T11" fmla="*/ 137 h 274"/>
                  <a:gd name="T12" fmla="*/ 0 w 309"/>
                  <a:gd name="T13" fmla="*/ 0 h 274"/>
                  <a:gd name="T14" fmla="*/ 0 60000 65536"/>
                  <a:gd name="T15" fmla="*/ 0 60000 65536"/>
                  <a:gd name="T16" fmla="*/ 0 60000 65536"/>
                  <a:gd name="T17" fmla="*/ 0 60000 65536"/>
                  <a:gd name="T18" fmla="*/ 0 60000 65536"/>
                  <a:gd name="T19" fmla="*/ 0 60000 65536"/>
                  <a:gd name="T20" fmla="*/ 0 60000 65536"/>
                  <a:gd name="T21" fmla="*/ 0 w 309"/>
                  <a:gd name="T22" fmla="*/ 0 h 274"/>
                  <a:gd name="T23" fmla="*/ 309 w 309"/>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274">
                    <a:moveTo>
                      <a:pt x="0" y="0"/>
                    </a:moveTo>
                    <a:lnTo>
                      <a:pt x="155" y="4"/>
                    </a:lnTo>
                    <a:lnTo>
                      <a:pt x="309" y="7"/>
                    </a:lnTo>
                    <a:lnTo>
                      <a:pt x="229" y="141"/>
                    </a:lnTo>
                    <a:lnTo>
                      <a:pt x="146" y="274"/>
                    </a:lnTo>
                    <a:lnTo>
                      <a:pt x="73" y="137"/>
                    </a:lnTo>
                    <a:lnTo>
                      <a:pt x="0" y="0"/>
                    </a:lnTo>
                    <a:close/>
                  </a:path>
                </a:pathLst>
              </a:custGeom>
              <a:grpFill/>
              <a:ln w="9525">
                <a:noFill/>
                <a:round/>
                <a:headEnd/>
                <a:tailEnd/>
              </a:ln>
            </p:spPr>
            <p:txBody>
              <a:bodyPr/>
              <a:lstStyle/>
              <a:p>
                <a:pPr fontAlgn="auto">
                  <a:spcBef>
                    <a:spcPts val="0"/>
                  </a:spcBef>
                  <a:spcAft>
                    <a:spcPts val="0"/>
                  </a:spcAft>
                  <a:defRPr/>
                </a:pPr>
                <a:endParaRPr lang="en-US" sz="1800" kern="0" dirty="0">
                  <a:solidFill>
                    <a:sysClr val="windowText" lastClr="000000"/>
                  </a:solidFill>
                </a:endParaRPr>
              </a:p>
            </p:txBody>
          </p:sp>
          <p:sp>
            <p:nvSpPr>
              <p:cNvPr id="217" name="Freeform 15"/>
              <p:cNvSpPr>
                <a:spLocks/>
              </p:cNvSpPr>
              <p:nvPr/>
            </p:nvSpPr>
            <p:spPr bwMode="auto">
              <a:xfrm>
                <a:off x="3985573" y="1123866"/>
                <a:ext cx="429265" cy="705039"/>
              </a:xfrm>
              <a:custGeom>
                <a:avLst/>
                <a:gdLst>
                  <a:gd name="T0" fmla="*/ 27 w 160"/>
                  <a:gd name="T1" fmla="*/ 0 h 263"/>
                  <a:gd name="T2" fmla="*/ 93 w 160"/>
                  <a:gd name="T3" fmla="*/ 263 h 263"/>
                  <a:gd name="T4" fmla="*/ 0 w 160"/>
                  <a:gd name="T5" fmla="*/ 41 h 263"/>
                  <a:gd name="T6" fmla="*/ 27 w 160"/>
                  <a:gd name="T7" fmla="*/ 0 h 263"/>
                  <a:gd name="T8" fmla="*/ 0 60000 65536"/>
                  <a:gd name="T9" fmla="*/ 0 60000 65536"/>
                  <a:gd name="T10" fmla="*/ 0 60000 65536"/>
                  <a:gd name="T11" fmla="*/ 0 60000 65536"/>
                  <a:gd name="T12" fmla="*/ 0 w 160"/>
                  <a:gd name="T13" fmla="*/ 0 h 263"/>
                  <a:gd name="T14" fmla="*/ 160 w 160"/>
                  <a:gd name="T15" fmla="*/ 263 h 263"/>
                </a:gdLst>
                <a:ahLst/>
                <a:cxnLst>
                  <a:cxn ang="T8">
                    <a:pos x="T0" y="T1"/>
                  </a:cxn>
                  <a:cxn ang="T9">
                    <a:pos x="T2" y="T3"/>
                  </a:cxn>
                  <a:cxn ang="T10">
                    <a:pos x="T4" y="T5"/>
                  </a:cxn>
                  <a:cxn ang="T11">
                    <a:pos x="T6" y="T7"/>
                  </a:cxn>
                </a:cxnLst>
                <a:rect l="T12" t="T13" r="T14" b="T15"/>
                <a:pathLst>
                  <a:path w="160" h="263">
                    <a:moveTo>
                      <a:pt x="27" y="0"/>
                    </a:moveTo>
                    <a:cubicBezTo>
                      <a:pt x="27" y="0"/>
                      <a:pt x="160" y="101"/>
                      <a:pt x="93" y="263"/>
                    </a:cubicBezTo>
                    <a:cubicBezTo>
                      <a:pt x="93" y="263"/>
                      <a:pt x="135" y="111"/>
                      <a:pt x="0" y="41"/>
                    </a:cubicBezTo>
                    <a:lnTo>
                      <a:pt x="27" y="0"/>
                    </a:lnTo>
                    <a:close/>
                  </a:path>
                </a:pathLst>
              </a:custGeom>
              <a:grpFill/>
              <a:ln w="9525">
                <a:noFill/>
                <a:round/>
                <a:headEnd/>
                <a:tailEnd/>
              </a:ln>
            </p:spPr>
            <p:txBody>
              <a:bodyPr/>
              <a:lstStyle/>
              <a:p>
                <a:pPr fontAlgn="auto">
                  <a:spcBef>
                    <a:spcPts val="0"/>
                  </a:spcBef>
                  <a:spcAft>
                    <a:spcPts val="0"/>
                  </a:spcAft>
                  <a:defRPr/>
                </a:pPr>
                <a:endParaRPr lang="en-US" sz="1800" kern="0" dirty="0">
                  <a:solidFill>
                    <a:sysClr val="windowText" lastClr="000000"/>
                  </a:solidFill>
                </a:endParaRPr>
              </a:p>
            </p:txBody>
          </p:sp>
        </p:grpSp>
      </p:grpSp>
      <p:sp>
        <p:nvSpPr>
          <p:cNvPr id="250" name="TextBox 249"/>
          <p:cNvSpPr txBox="1"/>
          <p:nvPr/>
        </p:nvSpPr>
        <p:spPr bwMode="auto">
          <a:xfrm>
            <a:off x="3892550" y="3373438"/>
            <a:ext cx="2730500" cy="579437"/>
          </a:xfrm>
          <a:prstGeom prst="rect">
            <a:avLst/>
          </a:prstGeom>
          <a:noFill/>
          <a:ln w="9525">
            <a:noFill/>
            <a:miter lim="800000"/>
            <a:headEnd/>
            <a:tailEnd/>
          </a:ln>
        </p:spPr>
        <p:txBody>
          <a:bodyPr>
            <a:spAutoFit/>
          </a:bodyPr>
          <a:lstStyle/>
          <a:p>
            <a:pPr marL="6350" indent="-6350" algn="ctr">
              <a:lnSpc>
                <a:spcPts val="1900"/>
              </a:lnSpc>
              <a:spcBef>
                <a:spcPct val="50000"/>
              </a:spcBef>
              <a:buClr>
                <a:schemeClr val="tx2"/>
              </a:buClr>
              <a:buSzPct val="125000"/>
              <a:defRPr/>
            </a:pPr>
            <a:r>
              <a:rPr lang="en-US" sz="2000" b="1" dirty="0">
                <a:solidFill>
                  <a:schemeClr val="bg1"/>
                </a:solidFill>
                <a:latin typeface="+mn-lt"/>
              </a:rPr>
              <a:t>Thomson Reuters</a:t>
            </a:r>
            <a:br>
              <a:rPr lang="en-US" sz="2000" b="1" dirty="0">
                <a:solidFill>
                  <a:schemeClr val="bg1"/>
                </a:solidFill>
                <a:latin typeface="+mn-lt"/>
              </a:rPr>
            </a:br>
            <a:r>
              <a:rPr lang="en-US" sz="2000" b="1" dirty="0">
                <a:solidFill>
                  <a:schemeClr val="bg1"/>
                </a:solidFill>
                <a:latin typeface="+mn-lt"/>
              </a:rPr>
              <a:t>Web of Science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sk-SK" smtClean="0">
                <a:ea typeface="ＭＳ Ｐゴシック"/>
                <a:cs typeface="ＭＳ Ｐゴシック"/>
              </a:rPr>
              <a:t>Citation Report – analýza citácií</a:t>
            </a:r>
            <a:endParaRPr lang="en-US" smtClean="0">
              <a:ea typeface="ＭＳ Ｐゴシック"/>
              <a:cs typeface="ＭＳ Ｐゴシック"/>
            </a:endParaRPr>
          </a:p>
        </p:txBody>
      </p:sp>
      <p:sp>
        <p:nvSpPr>
          <p:cNvPr id="60418" name="Text Placeholder 2"/>
          <p:cNvSpPr>
            <a:spLocks noGrp="1"/>
          </p:cNvSpPr>
          <p:nvPr>
            <p:ph type="body" sz="quarter" idx="12"/>
          </p:nvPr>
        </p:nvSpPr>
        <p:spPr/>
        <p:txBody>
          <a:bodyPr/>
          <a:lstStyle/>
          <a:p>
            <a:endParaRPr lang="en-US" smtClean="0">
              <a:ea typeface="ＭＳ Ｐゴシック"/>
              <a:cs typeface="ＭＳ Ｐゴシック"/>
            </a:endParaRPr>
          </a:p>
        </p:txBody>
      </p:sp>
      <p:sp>
        <p:nvSpPr>
          <p:cNvPr id="60419" name="Footer Placeholder 3"/>
          <p:cNvSpPr>
            <a:spLocks noGrp="1"/>
          </p:cNvSpPr>
          <p:nvPr>
            <p:ph type="ftr" sz="quarter" idx="13"/>
          </p:nvPr>
        </p:nvSpPr>
        <p:spPr>
          <a:noFill/>
        </p:spPr>
        <p:txBody>
          <a:bodyPr/>
          <a:lstStyle/>
          <a:p>
            <a:endParaRPr lang="en-US" smtClean="0">
              <a:latin typeface="Arial" charset="0"/>
            </a:endParaRPr>
          </a:p>
        </p:txBody>
      </p:sp>
      <p:sp>
        <p:nvSpPr>
          <p:cNvPr id="60420" name="Slide Number Placeholder 4"/>
          <p:cNvSpPr>
            <a:spLocks noGrp="1"/>
          </p:cNvSpPr>
          <p:nvPr>
            <p:ph type="sldNum" sz="quarter" idx="14"/>
          </p:nvPr>
        </p:nvSpPr>
        <p:spPr bwMode="auto">
          <a:noFill/>
          <a:ln>
            <a:miter lim="800000"/>
            <a:headEnd/>
            <a:tailEnd/>
          </a:ln>
        </p:spPr>
        <p:txBody>
          <a:bodyPr/>
          <a:lstStyle/>
          <a:p>
            <a:fld id="{EC6F9186-0472-467B-A80C-CBF0AEF0BA97}" type="slidenum">
              <a:rPr lang="en-US" smtClean="0"/>
              <a:pPr/>
              <a:t>20</a:t>
            </a:fld>
            <a:endParaRPr lang="en-US" smtClean="0"/>
          </a:p>
        </p:txBody>
      </p:sp>
      <p:pic>
        <p:nvPicPr>
          <p:cNvPr id="60421" name="Picture 2"/>
          <p:cNvPicPr>
            <a:picLocks noChangeAspect="1" noChangeArrowheads="1"/>
          </p:cNvPicPr>
          <p:nvPr/>
        </p:nvPicPr>
        <p:blipFill>
          <a:blip r:embed="rId2"/>
          <a:srcRect/>
          <a:stretch>
            <a:fillRect/>
          </a:stretch>
        </p:blipFill>
        <p:spPr bwMode="auto">
          <a:xfrm>
            <a:off x="179388" y="1533525"/>
            <a:ext cx="8901112" cy="5122863"/>
          </a:xfrm>
          <a:prstGeom prst="rect">
            <a:avLst/>
          </a:prstGeom>
          <a:noFill/>
          <a:ln w="9525">
            <a:noFill/>
            <a:miter lim="800000"/>
            <a:headEnd/>
            <a:tailEnd/>
          </a:ln>
        </p:spPr>
      </p:pic>
      <p:sp>
        <p:nvSpPr>
          <p:cNvPr id="7" name="Rectangle 6"/>
          <p:cNvSpPr/>
          <p:nvPr/>
        </p:nvSpPr>
        <p:spPr>
          <a:xfrm>
            <a:off x="7708900" y="3625850"/>
            <a:ext cx="1262063" cy="252413"/>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sk-SK" smtClean="0">
                <a:ea typeface="ＭＳ Ｐゴシック"/>
                <a:cs typeface="ＭＳ Ｐゴシック"/>
              </a:rPr>
              <a:t>Citation Report</a:t>
            </a:r>
            <a:r>
              <a:rPr lang="en-US" smtClean="0">
                <a:ea typeface="ＭＳ Ｐゴシック"/>
                <a:cs typeface="ＭＳ Ｐゴシック"/>
              </a:rPr>
              <a:t> II</a:t>
            </a:r>
          </a:p>
        </p:txBody>
      </p:sp>
      <p:sp>
        <p:nvSpPr>
          <p:cNvPr id="61442" name="Text Placeholder 2"/>
          <p:cNvSpPr>
            <a:spLocks noGrp="1"/>
          </p:cNvSpPr>
          <p:nvPr>
            <p:ph type="body" sz="quarter" idx="12"/>
          </p:nvPr>
        </p:nvSpPr>
        <p:spPr/>
        <p:txBody>
          <a:bodyPr/>
          <a:lstStyle/>
          <a:p>
            <a:endParaRPr lang="en-US" smtClean="0">
              <a:ea typeface="ＭＳ Ｐゴシック"/>
              <a:cs typeface="ＭＳ Ｐゴシック"/>
            </a:endParaRPr>
          </a:p>
        </p:txBody>
      </p:sp>
      <p:sp>
        <p:nvSpPr>
          <p:cNvPr id="61443" name="Footer Placeholder 3"/>
          <p:cNvSpPr>
            <a:spLocks noGrp="1"/>
          </p:cNvSpPr>
          <p:nvPr>
            <p:ph type="ftr" sz="quarter" idx="13"/>
          </p:nvPr>
        </p:nvSpPr>
        <p:spPr>
          <a:noFill/>
        </p:spPr>
        <p:txBody>
          <a:bodyPr/>
          <a:lstStyle/>
          <a:p>
            <a:endParaRPr lang="en-US" smtClean="0">
              <a:latin typeface="Arial" charset="0"/>
            </a:endParaRPr>
          </a:p>
        </p:txBody>
      </p:sp>
      <p:sp>
        <p:nvSpPr>
          <p:cNvPr id="61444" name="Slide Number Placeholder 4"/>
          <p:cNvSpPr>
            <a:spLocks noGrp="1"/>
          </p:cNvSpPr>
          <p:nvPr>
            <p:ph type="sldNum" sz="quarter" idx="14"/>
          </p:nvPr>
        </p:nvSpPr>
        <p:spPr bwMode="auto">
          <a:noFill/>
          <a:ln>
            <a:miter lim="800000"/>
            <a:headEnd/>
            <a:tailEnd/>
          </a:ln>
        </p:spPr>
        <p:txBody>
          <a:bodyPr/>
          <a:lstStyle/>
          <a:p>
            <a:fld id="{EAAA0A8B-3499-49A6-8834-CBEE614EDE88}" type="slidenum">
              <a:rPr lang="en-US" smtClean="0"/>
              <a:pPr/>
              <a:t>21</a:t>
            </a:fld>
            <a:endParaRPr lang="en-US" smtClean="0"/>
          </a:p>
        </p:txBody>
      </p:sp>
      <p:pic>
        <p:nvPicPr>
          <p:cNvPr id="61445" name="Picture 2"/>
          <p:cNvPicPr>
            <a:picLocks noChangeAspect="1" noChangeArrowheads="1"/>
          </p:cNvPicPr>
          <p:nvPr/>
        </p:nvPicPr>
        <p:blipFill>
          <a:blip r:embed="rId2"/>
          <a:srcRect/>
          <a:stretch>
            <a:fillRect/>
          </a:stretch>
        </p:blipFill>
        <p:spPr bwMode="auto">
          <a:xfrm>
            <a:off x="0" y="1563688"/>
            <a:ext cx="9244013" cy="5026025"/>
          </a:xfrm>
          <a:prstGeom prst="rect">
            <a:avLst/>
          </a:prstGeom>
          <a:noFill/>
          <a:ln w="9525">
            <a:noFill/>
            <a:miter lim="800000"/>
            <a:headEnd/>
            <a:tailEnd/>
          </a:ln>
        </p:spPr>
      </p:pic>
      <p:sp>
        <p:nvSpPr>
          <p:cNvPr id="7" name="Rectangle 6"/>
          <p:cNvSpPr/>
          <p:nvPr/>
        </p:nvSpPr>
        <p:spPr>
          <a:xfrm>
            <a:off x="315913" y="3705225"/>
            <a:ext cx="2347912" cy="212725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8" name="Rectangle 7"/>
          <p:cNvSpPr/>
          <p:nvPr/>
        </p:nvSpPr>
        <p:spPr>
          <a:xfrm>
            <a:off x="3263900" y="3721100"/>
            <a:ext cx="2695575" cy="212725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9" name="Rectangle 8"/>
          <p:cNvSpPr/>
          <p:nvPr/>
        </p:nvSpPr>
        <p:spPr>
          <a:xfrm>
            <a:off x="6175375" y="4267200"/>
            <a:ext cx="2695575" cy="161290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0" name="Rectangular Callout 9"/>
          <p:cNvSpPr/>
          <p:nvPr/>
        </p:nvSpPr>
        <p:spPr>
          <a:xfrm>
            <a:off x="188913" y="1387475"/>
            <a:ext cx="2932112" cy="1103313"/>
          </a:xfrm>
          <a:prstGeom prst="wedgeRectCallout">
            <a:avLst>
              <a:gd name="adj1" fmla="val -17151"/>
              <a:gd name="adj2" fmla="val 14015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dirty="0"/>
              <a:t>Počet dokumentov za posledných 20 rokov</a:t>
            </a:r>
            <a:endParaRPr lang="en-US" dirty="0"/>
          </a:p>
        </p:txBody>
      </p:sp>
      <p:sp>
        <p:nvSpPr>
          <p:cNvPr id="11" name="Rectangular Callout 10"/>
          <p:cNvSpPr/>
          <p:nvPr/>
        </p:nvSpPr>
        <p:spPr>
          <a:xfrm>
            <a:off x="3421063" y="1419225"/>
            <a:ext cx="2790825" cy="1023938"/>
          </a:xfrm>
          <a:prstGeom prst="wedgeRectCallout">
            <a:avLst>
              <a:gd name="adj1" fmla="val -17716"/>
              <a:gd name="adj2" fmla="val 183791"/>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dirty="0"/>
              <a:t>Citácie v posledných 20 rokoch</a:t>
            </a:r>
            <a:endParaRPr lang="en-US" dirty="0"/>
          </a:p>
        </p:txBody>
      </p:sp>
      <p:sp>
        <p:nvSpPr>
          <p:cNvPr id="12" name="Rectangular Callout 11"/>
          <p:cNvSpPr/>
          <p:nvPr/>
        </p:nvSpPr>
        <p:spPr>
          <a:xfrm>
            <a:off x="6353175" y="1382713"/>
            <a:ext cx="2790825" cy="1023937"/>
          </a:xfrm>
          <a:prstGeom prst="wedgeRectCallout">
            <a:avLst>
              <a:gd name="adj1" fmla="val -16586"/>
              <a:gd name="adj2" fmla="val 22686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sk-SK" dirty="0"/>
              <a:t>Súhrnné informácie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sk-SK" smtClean="0">
                <a:ea typeface="ＭＳ Ｐゴシック"/>
                <a:cs typeface="ＭＳ Ｐゴシック"/>
              </a:rPr>
              <a:t>Citation Report III</a:t>
            </a:r>
            <a:endParaRPr lang="en-US" smtClean="0">
              <a:ea typeface="ＭＳ Ｐゴシック"/>
              <a:cs typeface="ＭＳ Ｐゴシック"/>
            </a:endParaRPr>
          </a:p>
        </p:txBody>
      </p:sp>
      <p:sp>
        <p:nvSpPr>
          <p:cNvPr id="62466" name="Footer Placeholder 2"/>
          <p:cNvSpPr>
            <a:spLocks noGrp="1"/>
          </p:cNvSpPr>
          <p:nvPr>
            <p:ph type="ftr" sz="quarter" idx="10"/>
          </p:nvPr>
        </p:nvSpPr>
        <p:spPr>
          <a:noFill/>
        </p:spPr>
        <p:txBody>
          <a:bodyPr/>
          <a:lstStyle/>
          <a:p>
            <a:endParaRPr lang="en-US" smtClean="0">
              <a:latin typeface="Arial" charset="0"/>
            </a:endParaRPr>
          </a:p>
        </p:txBody>
      </p:sp>
      <p:sp>
        <p:nvSpPr>
          <p:cNvPr id="62467" name="Slide Number Placeholder 3"/>
          <p:cNvSpPr>
            <a:spLocks noGrp="1"/>
          </p:cNvSpPr>
          <p:nvPr>
            <p:ph type="sldNum" sz="quarter" idx="11"/>
          </p:nvPr>
        </p:nvSpPr>
        <p:spPr bwMode="auto">
          <a:noFill/>
          <a:ln>
            <a:miter lim="800000"/>
            <a:headEnd/>
            <a:tailEnd/>
          </a:ln>
        </p:spPr>
        <p:txBody>
          <a:bodyPr/>
          <a:lstStyle/>
          <a:p>
            <a:fld id="{543A79F8-6838-4A8B-9C37-019319D9BD96}" type="slidenum">
              <a:rPr lang="en-US" smtClean="0"/>
              <a:pPr/>
              <a:t>22</a:t>
            </a:fld>
            <a:endParaRPr lang="en-US" smtClean="0"/>
          </a:p>
        </p:txBody>
      </p:sp>
      <p:pic>
        <p:nvPicPr>
          <p:cNvPr id="62468" name="Picture 2"/>
          <p:cNvPicPr>
            <a:picLocks noChangeAspect="1" noChangeArrowheads="1"/>
          </p:cNvPicPr>
          <p:nvPr/>
        </p:nvPicPr>
        <p:blipFill>
          <a:blip r:embed="rId2"/>
          <a:srcRect/>
          <a:stretch>
            <a:fillRect/>
          </a:stretch>
        </p:blipFill>
        <p:spPr bwMode="auto">
          <a:xfrm>
            <a:off x="0" y="1474788"/>
            <a:ext cx="9029700" cy="538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sk-SK" smtClean="0">
                <a:ea typeface="ＭＳ Ｐゴシック"/>
                <a:cs typeface="ＭＳ Ｐゴシック"/>
              </a:rPr>
              <a:t>V nasledujúcich mesiacoch</a:t>
            </a:r>
            <a:endParaRPr lang="en-US" smtClean="0">
              <a:ea typeface="ＭＳ Ｐゴシック"/>
              <a:cs typeface="ＭＳ Ｐゴシック"/>
            </a:endParaRPr>
          </a:p>
        </p:txBody>
      </p:sp>
      <p:sp>
        <p:nvSpPr>
          <p:cNvPr id="63490" name="Text Placeholder 2"/>
          <p:cNvSpPr>
            <a:spLocks noGrp="1"/>
          </p:cNvSpPr>
          <p:nvPr>
            <p:ph type="body" sz="quarter" idx="12"/>
          </p:nvPr>
        </p:nvSpPr>
        <p:spPr/>
        <p:txBody>
          <a:bodyPr/>
          <a:lstStyle/>
          <a:p>
            <a:r>
              <a:rPr lang="sk-SK" smtClean="0">
                <a:ea typeface="ＭＳ Ｐゴシック"/>
                <a:cs typeface="ＭＳ Ｐゴシック"/>
              </a:rPr>
              <a:t>Skúšobný prístup do InCites</a:t>
            </a:r>
          </a:p>
          <a:p>
            <a:r>
              <a:rPr lang="sk-SK" smtClean="0">
                <a:ea typeface="ＭＳ Ｐゴシック"/>
                <a:cs typeface="ＭＳ Ｐゴシック"/>
              </a:rPr>
              <a:t>Skúšobný prístup do Web of Science Citation Connection (WOS CC, Data Citation Index, Medline, Current Contents Connect, Index Chemicus, Currenct Chemical Reactions, Zoological Records, Derwent Innovation Index, Biosis Citation Index)</a:t>
            </a:r>
          </a:p>
          <a:p>
            <a:endParaRPr lang="sk-SK" smtClean="0">
              <a:ea typeface="ＭＳ Ｐゴシック"/>
              <a:cs typeface="ＭＳ Ｐゴシック"/>
            </a:endParaRPr>
          </a:p>
          <a:p>
            <a:r>
              <a:rPr lang="sk-SK" smtClean="0">
                <a:ea typeface="ＭＳ Ｐゴシック"/>
                <a:cs typeface="ＭＳ Ｐゴシック"/>
              </a:rPr>
              <a:t>Webináre na stránkach: </a:t>
            </a:r>
            <a:r>
              <a:rPr lang="sk-SK" smtClean="0">
                <a:ea typeface="ＭＳ Ｐゴシック"/>
                <a:cs typeface="ＭＳ Ｐゴシック"/>
                <a:hlinkClick r:id="rId2"/>
              </a:rPr>
              <a:t>www.wokinfo.com/czech_slovak</a:t>
            </a:r>
            <a:endParaRPr lang="sk-SK" smtClean="0">
              <a:ea typeface="ＭＳ Ｐゴシック"/>
              <a:cs typeface="ＭＳ Ｐゴシック"/>
            </a:endParaRPr>
          </a:p>
          <a:p>
            <a:endParaRPr lang="en-US" smtClean="0">
              <a:ea typeface="ＭＳ Ｐゴシック"/>
              <a:cs typeface="ＭＳ Ｐゴシック"/>
            </a:endParaRPr>
          </a:p>
        </p:txBody>
      </p:sp>
      <p:sp>
        <p:nvSpPr>
          <p:cNvPr id="63491" name="Footer Placeholder 3"/>
          <p:cNvSpPr>
            <a:spLocks noGrp="1"/>
          </p:cNvSpPr>
          <p:nvPr>
            <p:ph type="ftr" sz="quarter" idx="13"/>
          </p:nvPr>
        </p:nvSpPr>
        <p:spPr>
          <a:noFill/>
        </p:spPr>
        <p:txBody>
          <a:bodyPr/>
          <a:lstStyle/>
          <a:p>
            <a:endParaRPr lang="en-US" smtClean="0">
              <a:latin typeface="Arial" charset="0"/>
            </a:endParaRPr>
          </a:p>
        </p:txBody>
      </p:sp>
      <p:sp>
        <p:nvSpPr>
          <p:cNvPr id="63492" name="Slide Number Placeholder 4"/>
          <p:cNvSpPr>
            <a:spLocks noGrp="1"/>
          </p:cNvSpPr>
          <p:nvPr>
            <p:ph type="sldNum" sz="quarter" idx="14"/>
          </p:nvPr>
        </p:nvSpPr>
        <p:spPr bwMode="auto">
          <a:noFill/>
          <a:ln>
            <a:miter lim="800000"/>
            <a:headEnd/>
            <a:tailEnd/>
          </a:ln>
        </p:spPr>
        <p:txBody>
          <a:bodyPr/>
          <a:lstStyle/>
          <a:p>
            <a:fld id="{C5657E7B-4F2F-4218-A296-8A0B314BFB34}" type="slidenum">
              <a:rPr lang="en-US" smtClean="0"/>
              <a:pPr/>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381250"/>
            <a:ext cx="4267200" cy="990600"/>
          </a:xfrm>
        </p:spPr>
        <p:txBody>
          <a:bodyPr/>
          <a:lstStyle/>
          <a:p>
            <a:pPr>
              <a:defRPr/>
            </a:pPr>
            <a:r>
              <a:rPr lang="sk-SK" dirty="0" smtClean="0"/>
              <a:t>Ďakujem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ea typeface="ＭＳ Ｐゴシック"/>
                <a:cs typeface="ＭＳ Ｐゴシック"/>
              </a:rPr>
              <a:t>Web of Science Core Collection VS. Current Content Connect</a:t>
            </a:r>
          </a:p>
        </p:txBody>
      </p:sp>
      <p:sp>
        <p:nvSpPr>
          <p:cNvPr id="40962" name="Text Placeholder 2"/>
          <p:cNvSpPr>
            <a:spLocks noGrp="1"/>
          </p:cNvSpPr>
          <p:nvPr>
            <p:ph type="body" sz="quarter" idx="12"/>
          </p:nvPr>
        </p:nvSpPr>
        <p:spPr>
          <a:xfrm>
            <a:off x="4273550" y="1611313"/>
            <a:ext cx="3403600" cy="4267200"/>
          </a:xfrm>
        </p:spPr>
        <p:txBody>
          <a:bodyPr/>
          <a:lstStyle/>
          <a:p>
            <a:pPr>
              <a:buFontTx/>
              <a:buNone/>
            </a:pPr>
            <a:r>
              <a:rPr lang="en-US" smtClean="0">
                <a:ea typeface="ＭＳ Ｐゴシック"/>
                <a:cs typeface="ＭＳ Ｐゴシック"/>
              </a:rPr>
              <a:t>Current Content Connect</a:t>
            </a:r>
            <a:endParaRPr lang="sk-SK" smtClean="0">
              <a:ea typeface="ＭＳ Ｐゴシック"/>
              <a:cs typeface="ＭＳ Ｐゴシック"/>
            </a:endParaRPr>
          </a:p>
          <a:p>
            <a:pPr>
              <a:buFontTx/>
              <a:buNone/>
            </a:pPr>
            <a:endParaRPr lang="sk-SK" smtClean="0">
              <a:ea typeface="ＭＳ Ｐゴシック"/>
              <a:cs typeface="ＭＳ Ｐゴシック"/>
            </a:endParaRPr>
          </a:p>
          <a:p>
            <a:pPr>
              <a:buFontTx/>
              <a:buNone/>
            </a:pPr>
            <a:r>
              <a:rPr lang="sk-SK" smtClean="0">
                <a:ea typeface="ＭＳ Ｐゴシック"/>
                <a:cs typeface="ＭＳ Ｐゴシック"/>
              </a:rPr>
              <a:t>10 048 časopisov</a:t>
            </a:r>
          </a:p>
          <a:p>
            <a:pPr>
              <a:buFontTx/>
              <a:buNone/>
            </a:pPr>
            <a:r>
              <a:rPr lang="sk-SK" smtClean="0">
                <a:ea typeface="ＭＳ Ｐゴシック"/>
                <a:cs typeface="ＭＳ Ｐゴシック"/>
              </a:rPr>
              <a:t>Najprednejšie časopisy </a:t>
            </a:r>
          </a:p>
          <a:p>
            <a:pPr>
              <a:buFontTx/>
              <a:buNone/>
            </a:pPr>
            <a:r>
              <a:rPr lang="sk-SK" smtClean="0">
                <a:ea typeface="ＭＳ Ｐゴシック"/>
                <a:cs typeface="ＭＳ Ｐゴシック"/>
              </a:rPr>
              <a:t>Denná aktualizácia</a:t>
            </a:r>
            <a:endParaRPr lang="en-US" smtClean="0">
              <a:ea typeface="ＭＳ Ｐゴシック"/>
              <a:cs typeface="ＭＳ Ｐゴシック"/>
            </a:endParaRPr>
          </a:p>
        </p:txBody>
      </p:sp>
      <p:sp>
        <p:nvSpPr>
          <p:cNvPr id="40963" name="Footer Placeholder 3"/>
          <p:cNvSpPr>
            <a:spLocks noGrp="1"/>
          </p:cNvSpPr>
          <p:nvPr>
            <p:ph type="ftr" sz="quarter" idx="13"/>
          </p:nvPr>
        </p:nvSpPr>
        <p:spPr>
          <a:noFill/>
        </p:spPr>
        <p:txBody>
          <a:bodyPr/>
          <a:lstStyle/>
          <a:p>
            <a:endParaRPr lang="en-US" smtClean="0">
              <a:latin typeface="Arial" charset="0"/>
            </a:endParaRPr>
          </a:p>
        </p:txBody>
      </p:sp>
      <p:sp>
        <p:nvSpPr>
          <p:cNvPr id="40964" name="Slide Number Placeholder 4"/>
          <p:cNvSpPr>
            <a:spLocks noGrp="1"/>
          </p:cNvSpPr>
          <p:nvPr>
            <p:ph type="sldNum" sz="quarter" idx="14"/>
          </p:nvPr>
        </p:nvSpPr>
        <p:spPr bwMode="auto">
          <a:noFill/>
          <a:ln>
            <a:miter lim="800000"/>
            <a:headEnd/>
            <a:tailEnd/>
          </a:ln>
        </p:spPr>
        <p:txBody>
          <a:bodyPr/>
          <a:lstStyle/>
          <a:p>
            <a:fld id="{7E2AF55E-11E2-4020-B042-117B70F8D3D7}" type="slidenum">
              <a:rPr lang="en-US" smtClean="0"/>
              <a:pPr/>
              <a:t>3</a:t>
            </a:fld>
            <a:endParaRPr lang="en-US" smtClean="0"/>
          </a:p>
        </p:txBody>
      </p:sp>
      <p:sp>
        <p:nvSpPr>
          <p:cNvPr id="6" name="Text Placeholder 2"/>
          <p:cNvSpPr txBox="1">
            <a:spLocks/>
          </p:cNvSpPr>
          <p:nvPr/>
        </p:nvSpPr>
        <p:spPr bwMode="auto">
          <a:xfrm>
            <a:off x="630238" y="1731963"/>
            <a:ext cx="3403600" cy="4267200"/>
          </a:xfrm>
          <a:prstGeom prst="rect">
            <a:avLst/>
          </a:prstGeom>
          <a:noFill/>
          <a:ln w="9525">
            <a:noFill/>
            <a:miter lim="800000"/>
            <a:headEnd/>
            <a:tailEnd/>
          </a:ln>
        </p:spPr>
        <p:txBody>
          <a:bodyPr lIns="0" tIns="0" rIns="182880" bIns="0"/>
          <a:lstStyle/>
          <a:p>
            <a:pPr marL="228600" indent="-228600" eaLnBrk="0" hangingPunct="0">
              <a:spcBef>
                <a:spcPct val="50000"/>
              </a:spcBef>
              <a:buClr>
                <a:srgbClr val="0099CC"/>
              </a:buClr>
              <a:defRPr/>
            </a:pPr>
            <a:r>
              <a:rPr lang="en-US" sz="2000" kern="0" dirty="0">
                <a:latin typeface="+mn-lt"/>
                <a:ea typeface="ＭＳ Ｐゴシック" pitchFamily="-84" charset="-128"/>
                <a:cs typeface="ＭＳ Ｐゴシック" pitchFamily="-84" charset="-128"/>
              </a:rPr>
              <a:t>Web of Science Core Collection</a:t>
            </a:r>
          </a:p>
          <a:p>
            <a:pPr marL="228600" indent="-228600" eaLnBrk="0" hangingPunct="0">
              <a:spcBef>
                <a:spcPct val="50000"/>
              </a:spcBef>
              <a:buClr>
                <a:srgbClr val="0099CC"/>
              </a:buClr>
              <a:defRPr/>
            </a:pPr>
            <a:r>
              <a:rPr lang="en-US" sz="2000" kern="0" dirty="0">
                <a:latin typeface="+mn-lt"/>
                <a:ea typeface="ＭＳ Ｐゴシック" pitchFamily="-84" charset="-128"/>
                <a:cs typeface="ＭＳ Ｐゴシック" pitchFamily="-84" charset="-128"/>
              </a:rPr>
              <a:t>12 5</a:t>
            </a:r>
            <a:r>
              <a:rPr lang="sk-SK" sz="2000" kern="0" dirty="0">
                <a:latin typeface="+mn-lt"/>
                <a:ea typeface="ＭＳ Ｐゴシック" pitchFamily="-84" charset="-128"/>
                <a:cs typeface="ＭＳ Ｐゴシック" pitchFamily="-84" charset="-128"/>
              </a:rPr>
              <a:t>97</a:t>
            </a:r>
            <a:r>
              <a:rPr lang="en-US" sz="2000" kern="0" dirty="0">
                <a:latin typeface="+mn-lt"/>
                <a:ea typeface="ＭＳ Ｐゴシック" pitchFamily="-84" charset="-128"/>
                <a:cs typeface="ＭＳ Ｐゴシック" pitchFamily="-84" charset="-128"/>
              </a:rPr>
              <a:t> </a:t>
            </a:r>
            <a:r>
              <a:rPr lang="sk-SK" sz="2000" kern="0" dirty="0">
                <a:latin typeface="+mn-lt"/>
                <a:ea typeface="ＭＳ Ｐゴシック" pitchFamily="-84" charset="-128"/>
                <a:cs typeface="ＭＳ Ｐゴシック" pitchFamily="-84" charset="-128"/>
              </a:rPr>
              <a:t>časopisov</a:t>
            </a:r>
          </a:p>
          <a:p>
            <a:pPr marL="228600" indent="-228600" eaLnBrk="0" hangingPunct="0">
              <a:spcBef>
                <a:spcPct val="50000"/>
              </a:spcBef>
              <a:buClr>
                <a:srgbClr val="0099CC"/>
              </a:buClr>
              <a:defRPr/>
            </a:pPr>
            <a:r>
              <a:rPr lang="sk-SK" sz="2000" kern="0" dirty="0">
                <a:latin typeface="+mn-lt"/>
                <a:ea typeface="ＭＳ Ｐゴシック" pitchFamily="-84" charset="-128"/>
                <a:cs typeface="ＭＳ Ｐゴシック" pitchFamily="-84" charset="-128"/>
              </a:rPr>
              <a:t>Najvplyvnejšie časopisy</a:t>
            </a:r>
          </a:p>
          <a:p>
            <a:pPr marL="228600" indent="-228600" eaLnBrk="0" hangingPunct="0">
              <a:spcBef>
                <a:spcPct val="50000"/>
              </a:spcBef>
              <a:buClr>
                <a:srgbClr val="0099CC"/>
              </a:buClr>
              <a:defRPr/>
            </a:pPr>
            <a:r>
              <a:rPr lang="sk-SK" sz="2000" kern="0" dirty="0">
                <a:latin typeface="+mn-lt"/>
                <a:ea typeface="ＭＳ Ｐゴシック" pitchFamily="-84" charset="-128"/>
                <a:cs typeface="ＭＳ Ｐゴシック" pitchFamily="-84" charset="-128"/>
              </a:rPr>
              <a:t>Týždenná aktualizácia</a:t>
            </a:r>
            <a:endParaRPr lang="en-US" sz="2000" kern="0" dirty="0">
              <a:latin typeface="+mn-lt"/>
              <a:ea typeface="ＭＳ Ｐゴシック" pitchFamily="-84" charset="-128"/>
              <a:cs typeface="ＭＳ Ｐゴシック" pitchFamily="-84" charset="-128"/>
            </a:endParaRPr>
          </a:p>
        </p:txBody>
      </p:sp>
      <p:sp>
        <p:nvSpPr>
          <p:cNvPr id="40966" name="TextBox 6"/>
          <p:cNvSpPr txBox="1">
            <a:spLocks noChangeArrowheads="1"/>
          </p:cNvSpPr>
          <p:nvPr/>
        </p:nvSpPr>
        <p:spPr bwMode="auto">
          <a:xfrm>
            <a:off x="138113" y="4976813"/>
            <a:ext cx="8793162" cy="460375"/>
          </a:xfrm>
          <a:prstGeom prst="rect">
            <a:avLst/>
          </a:prstGeom>
          <a:noFill/>
          <a:ln w="9525">
            <a:noFill/>
            <a:miter lim="800000"/>
            <a:headEnd/>
            <a:tailEnd/>
          </a:ln>
        </p:spPr>
        <p:txBody>
          <a:bodyPr>
            <a:spAutoFit/>
          </a:bodyPr>
          <a:lstStyle/>
          <a:p>
            <a:r>
              <a:rPr lang="sk-SK"/>
              <a:t>Zoznam časopisov: </a:t>
            </a:r>
            <a:r>
              <a:rPr lang="en-US">
                <a:hlinkClick r:id="rId2"/>
              </a:rPr>
              <a:t>http://ip-</a:t>
            </a:r>
            <a:r>
              <a:rPr lang="sk-SK">
                <a:hlinkClick r:id="rId2"/>
              </a:rPr>
              <a:t>s</a:t>
            </a:r>
            <a:r>
              <a:rPr lang="en-US">
                <a:hlinkClick r:id="rId2"/>
              </a:rPr>
              <a:t>cience.thomsonreuters.com/mjl/</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228600"/>
            <a:ext cx="7369175" cy="836613"/>
          </a:xfrm>
        </p:spPr>
        <p:txBody>
          <a:bodyPr/>
          <a:lstStyle/>
          <a:p>
            <a:pPr eaLnBrk="1" hangingPunct="1"/>
            <a:r>
              <a:rPr lang="sk-SK" smtClean="0">
                <a:ea typeface="ＭＳ Ｐゴシック"/>
                <a:cs typeface="ＭＳ Ｐゴシック"/>
              </a:rPr>
              <a:t>Úvod</a:t>
            </a:r>
            <a:r>
              <a:rPr lang="en-US" smtClean="0">
                <a:ea typeface="ＭＳ Ｐゴシック"/>
                <a:cs typeface="ＭＳ Ｐゴシック"/>
              </a:rPr>
              <a:t> – Web of Science</a:t>
            </a:r>
            <a:r>
              <a:rPr lang="sk-SK" smtClean="0">
                <a:ea typeface="ＭＳ Ｐゴシック"/>
                <a:cs typeface="ＭＳ Ｐゴシック"/>
              </a:rPr>
              <a:t> CC</a:t>
            </a:r>
            <a:endParaRPr lang="en-US" smtClean="0">
              <a:solidFill>
                <a:schemeClr val="accent1"/>
              </a:solidFill>
              <a:ea typeface="ＭＳ Ｐゴシック"/>
              <a:cs typeface="ＭＳ Ｐゴシック"/>
            </a:endParaRPr>
          </a:p>
        </p:txBody>
      </p:sp>
      <p:pic>
        <p:nvPicPr>
          <p:cNvPr id="5" name="Picture 3"/>
          <p:cNvPicPr>
            <a:picLocks noChangeAspect="1" noChangeArrowheads="1"/>
          </p:cNvPicPr>
          <p:nvPr/>
        </p:nvPicPr>
        <p:blipFill>
          <a:blip r:embed="rId3"/>
          <a:srcRect/>
          <a:stretch>
            <a:fillRect/>
          </a:stretch>
        </p:blipFill>
        <p:spPr bwMode="auto">
          <a:xfrm>
            <a:off x="6553200" y="3962400"/>
            <a:ext cx="1231900" cy="1219200"/>
          </a:xfrm>
          <a:prstGeom prst="rect">
            <a:avLst/>
          </a:prstGeom>
          <a:noFill/>
          <a:ln w="9525">
            <a:solidFill>
              <a:schemeClr val="tx2"/>
            </a:solidFill>
            <a:miter lim="800000"/>
            <a:headEnd/>
            <a:tailEnd/>
          </a:ln>
        </p:spPr>
      </p:pic>
      <p:pic>
        <p:nvPicPr>
          <p:cNvPr id="6" name="Picture 3"/>
          <p:cNvPicPr>
            <a:picLocks noChangeAspect="1" noChangeArrowheads="1"/>
          </p:cNvPicPr>
          <p:nvPr/>
        </p:nvPicPr>
        <p:blipFill>
          <a:blip r:embed="rId3"/>
          <a:srcRect/>
          <a:stretch>
            <a:fillRect/>
          </a:stretch>
        </p:blipFill>
        <p:spPr bwMode="auto">
          <a:xfrm>
            <a:off x="7239000" y="4648200"/>
            <a:ext cx="1231900" cy="1219200"/>
          </a:xfrm>
          <a:prstGeom prst="rect">
            <a:avLst/>
          </a:prstGeom>
          <a:noFill/>
          <a:ln w="9525">
            <a:solidFill>
              <a:schemeClr val="tx2"/>
            </a:solidFill>
            <a:miter lim="800000"/>
            <a:headEnd/>
            <a:tailEnd/>
          </a:ln>
        </p:spPr>
      </p:pic>
      <p:pic>
        <p:nvPicPr>
          <p:cNvPr id="7" name="Picture 3"/>
          <p:cNvPicPr>
            <a:picLocks noChangeAspect="1" noChangeArrowheads="1"/>
          </p:cNvPicPr>
          <p:nvPr/>
        </p:nvPicPr>
        <p:blipFill>
          <a:blip r:embed="rId3"/>
          <a:srcRect/>
          <a:stretch>
            <a:fillRect/>
          </a:stretch>
        </p:blipFill>
        <p:spPr bwMode="auto">
          <a:xfrm>
            <a:off x="6629400" y="5105400"/>
            <a:ext cx="1231900" cy="1219200"/>
          </a:xfrm>
          <a:prstGeom prst="rect">
            <a:avLst/>
          </a:prstGeom>
          <a:noFill/>
          <a:ln w="9525">
            <a:solidFill>
              <a:schemeClr val="tx2"/>
            </a:solidFill>
            <a:miter lim="800000"/>
            <a:headEnd/>
            <a:tailEnd/>
          </a:ln>
        </p:spPr>
      </p:pic>
      <p:pic>
        <p:nvPicPr>
          <p:cNvPr id="8" name="Picture 3"/>
          <p:cNvPicPr>
            <a:picLocks noChangeAspect="1" noChangeArrowheads="1"/>
          </p:cNvPicPr>
          <p:nvPr/>
        </p:nvPicPr>
        <p:blipFill>
          <a:blip r:embed="rId3"/>
          <a:srcRect/>
          <a:stretch>
            <a:fillRect/>
          </a:stretch>
        </p:blipFill>
        <p:spPr bwMode="auto">
          <a:xfrm>
            <a:off x="5867400" y="4572000"/>
            <a:ext cx="1231900" cy="1219200"/>
          </a:xfrm>
          <a:prstGeom prst="rect">
            <a:avLst/>
          </a:prstGeom>
          <a:noFill/>
          <a:ln w="9525">
            <a:solidFill>
              <a:schemeClr val="tx2"/>
            </a:solidFill>
            <a:miter lim="800000"/>
            <a:headEnd/>
            <a:tailEnd/>
          </a:ln>
        </p:spPr>
      </p:pic>
      <p:pic>
        <p:nvPicPr>
          <p:cNvPr id="9" name="Picture 3"/>
          <p:cNvPicPr>
            <a:picLocks noChangeAspect="1" noChangeArrowheads="1"/>
          </p:cNvPicPr>
          <p:nvPr/>
        </p:nvPicPr>
        <p:blipFill>
          <a:blip r:embed="rId3"/>
          <a:srcRect/>
          <a:stretch>
            <a:fillRect/>
          </a:stretch>
        </p:blipFill>
        <p:spPr bwMode="auto">
          <a:xfrm>
            <a:off x="6934200" y="304800"/>
            <a:ext cx="1231900" cy="1219200"/>
          </a:xfrm>
          <a:prstGeom prst="rect">
            <a:avLst/>
          </a:prstGeom>
          <a:noFill/>
          <a:ln w="9525">
            <a:solidFill>
              <a:schemeClr val="tx2"/>
            </a:solidFill>
            <a:miter lim="800000"/>
            <a:headEnd/>
            <a:tailEnd/>
          </a:ln>
        </p:spPr>
      </p:pic>
      <p:pic>
        <p:nvPicPr>
          <p:cNvPr id="10" name="Picture 3"/>
          <p:cNvPicPr>
            <a:picLocks noChangeAspect="1" noChangeArrowheads="1"/>
          </p:cNvPicPr>
          <p:nvPr/>
        </p:nvPicPr>
        <p:blipFill>
          <a:blip r:embed="rId3"/>
          <a:srcRect/>
          <a:stretch>
            <a:fillRect/>
          </a:stretch>
        </p:blipFill>
        <p:spPr bwMode="auto">
          <a:xfrm>
            <a:off x="7620000" y="914400"/>
            <a:ext cx="1231900" cy="1219200"/>
          </a:xfrm>
          <a:prstGeom prst="rect">
            <a:avLst/>
          </a:prstGeom>
          <a:noFill/>
          <a:ln w="9525">
            <a:solidFill>
              <a:schemeClr val="tx2"/>
            </a:solidFill>
            <a:miter lim="800000"/>
            <a:headEnd/>
            <a:tailEnd/>
          </a:ln>
        </p:spPr>
      </p:pic>
      <p:pic>
        <p:nvPicPr>
          <p:cNvPr id="11" name="Picture 3"/>
          <p:cNvPicPr>
            <a:picLocks noChangeAspect="1" noChangeArrowheads="1"/>
          </p:cNvPicPr>
          <p:nvPr/>
        </p:nvPicPr>
        <p:blipFill>
          <a:blip r:embed="rId3"/>
          <a:srcRect/>
          <a:stretch>
            <a:fillRect/>
          </a:stretch>
        </p:blipFill>
        <p:spPr bwMode="auto">
          <a:xfrm>
            <a:off x="6477000" y="1143000"/>
            <a:ext cx="1231900" cy="1219200"/>
          </a:xfrm>
          <a:prstGeom prst="rect">
            <a:avLst/>
          </a:prstGeom>
          <a:noFill/>
          <a:ln w="9525">
            <a:solidFill>
              <a:schemeClr val="tx2"/>
            </a:solidFill>
            <a:miter lim="800000"/>
            <a:headEnd/>
            <a:tailEnd/>
          </a:ln>
        </p:spPr>
      </p:pic>
      <p:pic>
        <p:nvPicPr>
          <p:cNvPr id="12" name="Picture 3"/>
          <p:cNvPicPr>
            <a:picLocks noChangeAspect="1" noChangeArrowheads="1"/>
          </p:cNvPicPr>
          <p:nvPr/>
        </p:nvPicPr>
        <p:blipFill>
          <a:blip r:embed="rId3"/>
          <a:srcRect/>
          <a:stretch>
            <a:fillRect/>
          </a:stretch>
        </p:blipFill>
        <p:spPr bwMode="auto">
          <a:xfrm>
            <a:off x="7239000" y="1676400"/>
            <a:ext cx="1231900" cy="1219200"/>
          </a:xfrm>
          <a:prstGeom prst="rect">
            <a:avLst/>
          </a:prstGeom>
          <a:noFill/>
          <a:ln w="9525">
            <a:solidFill>
              <a:schemeClr val="tx2"/>
            </a:solidFill>
            <a:miter lim="800000"/>
            <a:headEnd/>
            <a:tailEnd/>
          </a:ln>
        </p:spPr>
      </p:pic>
      <p:pic>
        <p:nvPicPr>
          <p:cNvPr id="13" name="Picture 3"/>
          <p:cNvPicPr>
            <a:picLocks noChangeAspect="1" noChangeArrowheads="1"/>
          </p:cNvPicPr>
          <p:nvPr/>
        </p:nvPicPr>
        <p:blipFill>
          <a:blip r:embed="rId3"/>
          <a:srcRect/>
          <a:stretch>
            <a:fillRect/>
          </a:stretch>
        </p:blipFill>
        <p:spPr bwMode="auto">
          <a:xfrm>
            <a:off x="914400" y="2514600"/>
            <a:ext cx="1231900" cy="1219200"/>
          </a:xfrm>
          <a:prstGeom prst="rect">
            <a:avLst/>
          </a:prstGeom>
          <a:noFill/>
          <a:ln w="9525">
            <a:solidFill>
              <a:schemeClr val="tx2"/>
            </a:solidFill>
            <a:miter lim="800000"/>
            <a:headEnd/>
            <a:tailEnd/>
          </a:ln>
        </p:spPr>
      </p:pic>
      <p:pic>
        <p:nvPicPr>
          <p:cNvPr id="14" name="Picture 3"/>
          <p:cNvPicPr>
            <a:picLocks noChangeAspect="1" noChangeArrowheads="1"/>
          </p:cNvPicPr>
          <p:nvPr/>
        </p:nvPicPr>
        <p:blipFill>
          <a:blip r:embed="rId3"/>
          <a:srcRect/>
          <a:stretch>
            <a:fillRect/>
          </a:stretch>
        </p:blipFill>
        <p:spPr bwMode="auto">
          <a:xfrm>
            <a:off x="152400" y="3200400"/>
            <a:ext cx="1231900" cy="1219200"/>
          </a:xfrm>
          <a:prstGeom prst="rect">
            <a:avLst/>
          </a:prstGeom>
          <a:noFill/>
          <a:ln w="9525">
            <a:solidFill>
              <a:schemeClr val="tx2"/>
            </a:solidFill>
            <a:miter lim="800000"/>
            <a:headEnd/>
            <a:tailEnd/>
          </a:ln>
        </p:spPr>
      </p:pic>
      <p:pic>
        <p:nvPicPr>
          <p:cNvPr id="15" name="Picture 3"/>
          <p:cNvPicPr>
            <a:picLocks noChangeAspect="1" noChangeArrowheads="1"/>
          </p:cNvPicPr>
          <p:nvPr/>
        </p:nvPicPr>
        <p:blipFill>
          <a:blip r:embed="rId3"/>
          <a:srcRect/>
          <a:stretch>
            <a:fillRect/>
          </a:stretch>
        </p:blipFill>
        <p:spPr bwMode="auto">
          <a:xfrm>
            <a:off x="1143000" y="3429000"/>
            <a:ext cx="1231900" cy="1219200"/>
          </a:xfrm>
          <a:prstGeom prst="rect">
            <a:avLst/>
          </a:prstGeom>
          <a:noFill/>
          <a:ln w="9525">
            <a:solidFill>
              <a:schemeClr val="tx2"/>
            </a:solidFill>
            <a:miter lim="800000"/>
            <a:headEnd/>
            <a:tailEnd/>
          </a:ln>
        </p:spPr>
      </p:pic>
      <p:pic>
        <p:nvPicPr>
          <p:cNvPr id="16" name="Picture 3"/>
          <p:cNvPicPr>
            <a:picLocks noChangeAspect="1" noChangeArrowheads="1"/>
          </p:cNvPicPr>
          <p:nvPr/>
        </p:nvPicPr>
        <p:blipFill>
          <a:blip r:embed="rId3"/>
          <a:srcRect/>
          <a:stretch>
            <a:fillRect/>
          </a:stretch>
        </p:blipFill>
        <p:spPr bwMode="auto">
          <a:xfrm>
            <a:off x="762000" y="4114800"/>
            <a:ext cx="1231900" cy="1219200"/>
          </a:xfrm>
          <a:prstGeom prst="rect">
            <a:avLst/>
          </a:prstGeom>
          <a:noFill/>
          <a:ln w="9525">
            <a:solidFill>
              <a:schemeClr val="tx2"/>
            </a:solidFill>
            <a:miter lim="800000"/>
            <a:headEnd/>
            <a:tailEnd/>
          </a:ln>
        </p:spPr>
      </p:pic>
      <p:pic>
        <p:nvPicPr>
          <p:cNvPr id="41998" name="Picture 3"/>
          <p:cNvPicPr>
            <a:picLocks noChangeAspect="1" noChangeArrowheads="1"/>
          </p:cNvPicPr>
          <p:nvPr/>
        </p:nvPicPr>
        <p:blipFill>
          <a:blip r:embed="rId3"/>
          <a:srcRect/>
          <a:stretch>
            <a:fillRect/>
          </a:stretch>
        </p:blipFill>
        <p:spPr bwMode="auto">
          <a:xfrm>
            <a:off x="3629025" y="1371600"/>
            <a:ext cx="1781175" cy="1762125"/>
          </a:xfrm>
          <a:prstGeom prst="rect">
            <a:avLst/>
          </a:prstGeom>
          <a:noFill/>
          <a:ln w="9525">
            <a:solidFill>
              <a:schemeClr val="tx2"/>
            </a:solidFill>
            <a:miter lim="800000"/>
            <a:headEnd/>
            <a:tailEnd/>
          </a:ln>
        </p:spPr>
      </p:pic>
      <p:sp>
        <p:nvSpPr>
          <p:cNvPr id="18" name="Text Box 13"/>
          <p:cNvSpPr txBox="1">
            <a:spLocks noChangeArrowheads="1"/>
          </p:cNvSpPr>
          <p:nvPr/>
        </p:nvSpPr>
        <p:spPr bwMode="auto">
          <a:xfrm>
            <a:off x="7399338" y="609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2004</a:t>
            </a:r>
          </a:p>
        </p:txBody>
      </p:sp>
      <p:sp>
        <p:nvSpPr>
          <p:cNvPr id="19" name="Line 14"/>
          <p:cNvSpPr>
            <a:spLocks noChangeShapeType="1"/>
          </p:cNvSpPr>
          <p:nvPr/>
        </p:nvSpPr>
        <p:spPr bwMode="auto">
          <a:xfrm flipV="1">
            <a:off x="5334000" y="1614488"/>
            <a:ext cx="1295400" cy="671512"/>
          </a:xfrm>
          <a:prstGeom prst="line">
            <a:avLst/>
          </a:prstGeom>
          <a:noFill/>
          <a:ln w="57150">
            <a:solidFill>
              <a:schemeClr val="tx1"/>
            </a:solidFill>
            <a:round/>
            <a:headEnd/>
            <a:tailEnd type="triangle" w="med" len="med"/>
          </a:ln>
        </p:spPr>
        <p:txBody>
          <a:bodyPr/>
          <a:lstStyle/>
          <a:p>
            <a:endParaRPr lang="en-US"/>
          </a:p>
        </p:txBody>
      </p:sp>
      <p:sp>
        <p:nvSpPr>
          <p:cNvPr id="20" name="Line 15"/>
          <p:cNvSpPr>
            <a:spLocks noChangeShapeType="1"/>
          </p:cNvSpPr>
          <p:nvPr/>
        </p:nvSpPr>
        <p:spPr bwMode="auto">
          <a:xfrm flipH="1">
            <a:off x="2133600" y="2590800"/>
            <a:ext cx="1524000" cy="838200"/>
          </a:xfrm>
          <a:prstGeom prst="line">
            <a:avLst/>
          </a:prstGeom>
          <a:noFill/>
          <a:ln w="57150">
            <a:solidFill>
              <a:schemeClr val="tx1"/>
            </a:solidFill>
            <a:round/>
            <a:headEnd/>
            <a:tailEnd type="triangle" w="med" len="med"/>
          </a:ln>
        </p:spPr>
        <p:txBody>
          <a:bodyPr/>
          <a:lstStyle/>
          <a:p>
            <a:endParaRPr lang="en-US"/>
          </a:p>
        </p:txBody>
      </p:sp>
      <p:sp>
        <p:nvSpPr>
          <p:cNvPr id="21" name="Text Box 16"/>
          <p:cNvSpPr txBox="1">
            <a:spLocks noChangeArrowheads="1"/>
          </p:cNvSpPr>
          <p:nvPr/>
        </p:nvSpPr>
        <p:spPr bwMode="auto">
          <a:xfrm>
            <a:off x="2514600" y="2663825"/>
            <a:ext cx="990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a:t>Cited References</a:t>
            </a:r>
          </a:p>
        </p:txBody>
      </p:sp>
      <p:sp>
        <p:nvSpPr>
          <p:cNvPr id="22" name="Text Box 17"/>
          <p:cNvSpPr txBox="1">
            <a:spLocks noChangeArrowheads="1"/>
          </p:cNvSpPr>
          <p:nvPr/>
        </p:nvSpPr>
        <p:spPr bwMode="auto">
          <a:xfrm>
            <a:off x="457200" y="3886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1974</a:t>
            </a:r>
          </a:p>
        </p:txBody>
      </p:sp>
      <p:sp>
        <p:nvSpPr>
          <p:cNvPr id="23" name="Text Box 18"/>
          <p:cNvSpPr txBox="1">
            <a:spLocks noChangeArrowheads="1"/>
          </p:cNvSpPr>
          <p:nvPr/>
        </p:nvSpPr>
        <p:spPr bwMode="auto">
          <a:xfrm>
            <a:off x="1524000" y="38100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1998</a:t>
            </a:r>
          </a:p>
        </p:txBody>
      </p:sp>
      <p:sp>
        <p:nvSpPr>
          <p:cNvPr id="24" name="Text Box 19"/>
          <p:cNvSpPr txBox="1">
            <a:spLocks noChangeArrowheads="1"/>
          </p:cNvSpPr>
          <p:nvPr/>
        </p:nvSpPr>
        <p:spPr bwMode="auto">
          <a:xfrm>
            <a:off x="1295400" y="29718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2000</a:t>
            </a:r>
          </a:p>
        </p:txBody>
      </p:sp>
      <p:sp>
        <p:nvSpPr>
          <p:cNvPr id="25" name="Text Box 20"/>
          <p:cNvSpPr txBox="1">
            <a:spLocks noChangeArrowheads="1"/>
          </p:cNvSpPr>
          <p:nvPr/>
        </p:nvSpPr>
        <p:spPr bwMode="auto">
          <a:xfrm>
            <a:off x="1143000" y="4800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1993</a:t>
            </a:r>
          </a:p>
        </p:txBody>
      </p:sp>
      <p:sp>
        <p:nvSpPr>
          <p:cNvPr id="26" name="Text Box 21"/>
          <p:cNvSpPr txBox="1">
            <a:spLocks noChangeArrowheads="1"/>
          </p:cNvSpPr>
          <p:nvPr/>
        </p:nvSpPr>
        <p:spPr bwMode="auto">
          <a:xfrm>
            <a:off x="6705600" y="1752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2003</a:t>
            </a:r>
          </a:p>
        </p:txBody>
      </p:sp>
      <p:sp>
        <p:nvSpPr>
          <p:cNvPr id="27" name="Text Box 22"/>
          <p:cNvSpPr txBox="1">
            <a:spLocks noChangeArrowheads="1"/>
          </p:cNvSpPr>
          <p:nvPr/>
        </p:nvSpPr>
        <p:spPr bwMode="auto">
          <a:xfrm>
            <a:off x="5638800" y="1752600"/>
            <a:ext cx="609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a:t>Times Cited</a:t>
            </a:r>
          </a:p>
        </p:txBody>
      </p:sp>
      <p:sp>
        <p:nvSpPr>
          <p:cNvPr id="28" name="Line 23"/>
          <p:cNvSpPr>
            <a:spLocks noChangeShapeType="1"/>
          </p:cNvSpPr>
          <p:nvPr/>
        </p:nvSpPr>
        <p:spPr bwMode="auto">
          <a:xfrm flipH="1" flipV="1">
            <a:off x="5205413" y="3090863"/>
            <a:ext cx="1347787" cy="1404937"/>
          </a:xfrm>
          <a:prstGeom prst="line">
            <a:avLst/>
          </a:prstGeom>
          <a:noFill/>
          <a:ln w="57150">
            <a:solidFill>
              <a:schemeClr val="tx1"/>
            </a:solidFill>
            <a:round/>
            <a:headEnd type="triangle" w="med" len="med"/>
            <a:tailEnd type="triangle" w="med" len="med"/>
          </a:ln>
        </p:spPr>
        <p:txBody>
          <a:bodyPr/>
          <a:lstStyle/>
          <a:p>
            <a:endParaRPr lang="en-US"/>
          </a:p>
        </p:txBody>
      </p:sp>
      <p:sp>
        <p:nvSpPr>
          <p:cNvPr id="29" name="Text Box 24"/>
          <p:cNvSpPr txBox="1">
            <a:spLocks noChangeArrowheads="1"/>
          </p:cNvSpPr>
          <p:nvPr/>
        </p:nvSpPr>
        <p:spPr bwMode="auto">
          <a:xfrm>
            <a:off x="5486400" y="3505200"/>
            <a:ext cx="762000" cy="530225"/>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spcBef>
                <a:spcPct val="50000"/>
              </a:spcBef>
            </a:pPr>
            <a:r>
              <a:rPr lang="en-US" sz="1400" i="1"/>
              <a:t>Related Records</a:t>
            </a:r>
          </a:p>
        </p:txBody>
      </p:sp>
      <p:sp>
        <p:nvSpPr>
          <p:cNvPr id="30" name="Text Box 25"/>
          <p:cNvSpPr txBox="1">
            <a:spLocks noChangeArrowheads="1"/>
          </p:cNvSpPr>
          <p:nvPr/>
        </p:nvSpPr>
        <p:spPr bwMode="auto">
          <a:xfrm>
            <a:off x="8077200" y="1295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31" name="Text Box 26"/>
          <p:cNvSpPr txBox="1">
            <a:spLocks noChangeArrowheads="1"/>
          </p:cNvSpPr>
          <p:nvPr/>
        </p:nvSpPr>
        <p:spPr bwMode="auto">
          <a:xfrm>
            <a:off x="7010400" y="4343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32" name="Text Box 27"/>
          <p:cNvSpPr txBox="1">
            <a:spLocks noChangeArrowheads="1"/>
          </p:cNvSpPr>
          <p:nvPr/>
        </p:nvSpPr>
        <p:spPr bwMode="auto">
          <a:xfrm>
            <a:off x="6248400" y="5227638"/>
            <a:ext cx="457200" cy="182562"/>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1999</a:t>
            </a:r>
          </a:p>
        </p:txBody>
      </p:sp>
      <p:sp>
        <p:nvSpPr>
          <p:cNvPr id="33" name="Text Box 28"/>
          <p:cNvSpPr txBox="1">
            <a:spLocks noChangeArrowheads="1"/>
          </p:cNvSpPr>
          <p:nvPr/>
        </p:nvSpPr>
        <p:spPr bwMode="auto">
          <a:xfrm>
            <a:off x="7924800" y="5410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2002</a:t>
            </a:r>
          </a:p>
        </p:txBody>
      </p:sp>
      <p:sp>
        <p:nvSpPr>
          <p:cNvPr id="34" name="Line 29"/>
          <p:cNvSpPr>
            <a:spLocks noChangeShapeType="1"/>
          </p:cNvSpPr>
          <p:nvPr/>
        </p:nvSpPr>
        <p:spPr bwMode="auto">
          <a:xfrm flipH="1" flipV="1">
            <a:off x="2286000" y="4800600"/>
            <a:ext cx="3581400" cy="304800"/>
          </a:xfrm>
          <a:prstGeom prst="line">
            <a:avLst/>
          </a:prstGeom>
          <a:noFill/>
          <a:ln w="28575">
            <a:solidFill>
              <a:schemeClr val="tx1"/>
            </a:solidFill>
            <a:prstDash val="sysDot"/>
            <a:round/>
            <a:headEnd/>
            <a:tailEnd type="triangle" w="med" len="med"/>
          </a:ln>
        </p:spPr>
        <p:txBody>
          <a:bodyPr/>
          <a:lstStyle/>
          <a:p>
            <a:endParaRPr lang="en-US"/>
          </a:p>
        </p:txBody>
      </p:sp>
      <p:sp>
        <p:nvSpPr>
          <p:cNvPr id="35" name="Line 30"/>
          <p:cNvSpPr>
            <a:spLocks noChangeShapeType="1"/>
          </p:cNvSpPr>
          <p:nvPr/>
        </p:nvSpPr>
        <p:spPr bwMode="auto">
          <a:xfrm flipH="1" flipV="1">
            <a:off x="2590800" y="4191000"/>
            <a:ext cx="3276600" cy="838200"/>
          </a:xfrm>
          <a:prstGeom prst="line">
            <a:avLst/>
          </a:prstGeom>
          <a:noFill/>
          <a:ln w="28575">
            <a:solidFill>
              <a:schemeClr val="tx1"/>
            </a:solidFill>
            <a:prstDash val="sysDot"/>
            <a:round/>
            <a:headEnd/>
            <a:tailEnd type="triangle" w="med" len="med"/>
          </a:ln>
        </p:spPr>
        <p:txBody>
          <a:bodyPr/>
          <a:lstStyle/>
          <a:p>
            <a:endParaRPr lang="en-US"/>
          </a:p>
        </p:txBody>
      </p:sp>
      <p:sp>
        <p:nvSpPr>
          <p:cNvPr id="36" name="Text Box 31"/>
          <p:cNvSpPr txBox="1">
            <a:spLocks noChangeArrowheads="1"/>
          </p:cNvSpPr>
          <p:nvPr/>
        </p:nvSpPr>
        <p:spPr bwMode="auto">
          <a:xfrm>
            <a:off x="6934200" y="5867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2000</a:t>
            </a:r>
          </a:p>
        </p:txBody>
      </p:sp>
      <p:sp>
        <p:nvSpPr>
          <p:cNvPr id="42018" name="Text Box 33"/>
          <p:cNvSpPr txBox="1">
            <a:spLocks noChangeArrowheads="1"/>
          </p:cNvSpPr>
          <p:nvPr/>
        </p:nvSpPr>
        <p:spPr bwMode="auto">
          <a:xfrm>
            <a:off x="4191000" y="2438400"/>
            <a:ext cx="658813"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600"/>
              <a:t>2000</a:t>
            </a:r>
          </a:p>
        </p:txBody>
      </p:sp>
      <p:sp>
        <p:nvSpPr>
          <p:cNvPr id="38" name="Text Box 35"/>
          <p:cNvSpPr txBox="1">
            <a:spLocks noChangeArrowheads="1"/>
          </p:cNvSpPr>
          <p:nvPr/>
        </p:nvSpPr>
        <p:spPr bwMode="auto">
          <a:xfrm>
            <a:off x="7772400" y="22558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9"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par>
                                <p:cTn id="46" presetID="9"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9"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par>
                                <p:cTn id="52" presetID="9"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ssolve">
                                      <p:cBhvr>
                                        <p:cTn id="54" dur="500"/>
                                        <p:tgtEl>
                                          <p:spTgt spid="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dissolve">
                                      <p:cBhvr>
                                        <p:cTn id="57" dur="500"/>
                                        <p:tgtEl>
                                          <p:spTgt spid="1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dissolve">
                                      <p:cBhvr>
                                        <p:cTn id="63" dur="500"/>
                                        <p:tgtEl>
                                          <p:spTgt spid="2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dissolv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dissolve">
                                      <p:cBhvr>
                                        <p:cTn id="71" dur="500"/>
                                        <p:tgtEl>
                                          <p:spTgt spid="2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dissolve">
                                      <p:cBhvr>
                                        <p:cTn id="74" dur="500"/>
                                        <p:tgtEl>
                                          <p:spTgt spid="28"/>
                                        </p:tgtEl>
                                      </p:cBhvr>
                                    </p:animEffect>
                                  </p:childTnLst>
                                </p:cTn>
                              </p:par>
                              <p:par>
                                <p:cTn id="75" presetID="9"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dissolve">
                                      <p:cBhvr>
                                        <p:cTn id="77" dur="500"/>
                                        <p:tgtEl>
                                          <p:spTgt spid="6"/>
                                        </p:tgtEl>
                                      </p:cBhvr>
                                    </p:animEffect>
                                  </p:childTnLst>
                                </p:cTn>
                              </p:par>
                              <p:par>
                                <p:cTn id="78" presetID="9"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par>
                                <p:cTn id="81" presetID="9"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dissolve">
                                      <p:cBhvr>
                                        <p:cTn id="83" dur="500"/>
                                        <p:tgtEl>
                                          <p:spTgt spid="5"/>
                                        </p:tgtEl>
                                      </p:cBhvr>
                                    </p:animEffect>
                                  </p:childTnLst>
                                </p:cTn>
                              </p:par>
                              <p:par>
                                <p:cTn id="84" presetID="9"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dissolve">
                                      <p:cBhvr>
                                        <p:cTn id="86" dur="500"/>
                                        <p:tgtEl>
                                          <p:spTgt spid="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dissolve">
                                      <p:cBhvr>
                                        <p:cTn id="89" dur="500"/>
                                        <p:tgtEl>
                                          <p:spTgt spid="3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dissolve">
                                      <p:cBhvr>
                                        <p:cTn id="92" dur="500"/>
                                        <p:tgtEl>
                                          <p:spTgt spid="3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dissolve">
                                      <p:cBhvr>
                                        <p:cTn id="98" dur="500"/>
                                        <p:tgtEl>
                                          <p:spTgt spid="36"/>
                                        </p:tgtEl>
                                      </p:cBhvr>
                                    </p:animEffect>
                                  </p:childTnLst>
                                </p:cTn>
                              </p:par>
                            </p:childTnLst>
                          </p:cTn>
                        </p:par>
                        <p:par>
                          <p:cTn id="99" fill="hold">
                            <p:stCondLst>
                              <p:cond delay="500"/>
                            </p:stCondLst>
                            <p:childTnLst>
                              <p:par>
                                <p:cTn id="100" presetID="9" presetClass="entr" presetSubtype="0"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dissolve">
                                      <p:cBhvr>
                                        <p:cTn id="102" dur="500"/>
                                        <p:tgtEl>
                                          <p:spTgt spid="3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dissolve">
                                      <p:cBhvr>
                                        <p:cTn id="1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en-US" smtClean="0">
                <a:ea typeface="ＭＳ Ｐゴシック"/>
                <a:cs typeface="ＭＳ Ｐゴシック"/>
              </a:rPr>
              <a:t>THOMSON REUTERS</a:t>
            </a:r>
            <a:br>
              <a:rPr lang="en-US" smtClean="0">
                <a:ea typeface="ＭＳ Ｐゴシック"/>
                <a:cs typeface="ＭＳ Ｐゴシック"/>
              </a:rPr>
            </a:br>
            <a:r>
              <a:rPr lang="sk-SK" smtClean="0">
                <a:ea typeface="ＭＳ Ｐゴシック"/>
                <a:cs typeface="ＭＳ Ｐゴシック"/>
              </a:rPr>
              <a:t>Výber časopisov</a:t>
            </a:r>
            <a:endParaRPr lang="en-US" smtClean="0">
              <a:ea typeface="ＭＳ Ｐゴシック"/>
              <a:cs typeface="ＭＳ Ｐゴシック"/>
            </a:endParaRPr>
          </a:p>
        </p:txBody>
      </p:sp>
      <p:sp>
        <p:nvSpPr>
          <p:cNvPr id="6147" name="Rectangle 3"/>
          <p:cNvSpPr>
            <a:spLocks noGrp="1" noChangeArrowheads="1"/>
          </p:cNvSpPr>
          <p:nvPr>
            <p:ph type="body" idx="4294967295"/>
          </p:nvPr>
        </p:nvSpPr>
        <p:spPr>
          <a:xfrm>
            <a:off x="917575" y="1525588"/>
            <a:ext cx="7834313" cy="4799012"/>
          </a:xfrm>
        </p:spPr>
        <p:txBody>
          <a:bodyPr/>
          <a:lstStyle/>
          <a:p>
            <a:pPr eaLnBrk="1" hangingPunct="1">
              <a:defRPr/>
            </a:pPr>
            <a:r>
              <a:rPr lang="sk-SK" dirty="0" smtClean="0"/>
              <a:t>Publikačné standardy</a:t>
            </a:r>
            <a:endParaRPr lang="en-US" dirty="0" smtClean="0"/>
          </a:p>
          <a:p>
            <a:pPr lvl="1" eaLnBrk="1" hangingPunct="1">
              <a:defRPr/>
            </a:pPr>
            <a:r>
              <a:rPr lang="en-GB" dirty="0" smtClean="0"/>
              <a:t>Recen</a:t>
            </a:r>
            <a:r>
              <a:rPr lang="cs-CZ" dirty="0" smtClean="0"/>
              <a:t>z</a:t>
            </a:r>
            <a:r>
              <a:rPr lang="en-GB" dirty="0" err="1" smtClean="0"/>
              <a:t>ovan</a:t>
            </a:r>
            <a:r>
              <a:rPr lang="cs-CZ" dirty="0" smtClean="0"/>
              <a:t>é články</a:t>
            </a:r>
            <a:r>
              <a:rPr lang="sk-SK" dirty="0" smtClean="0"/>
              <a:t>, </a:t>
            </a:r>
            <a:r>
              <a:rPr lang="en-US" dirty="0" err="1" smtClean="0"/>
              <a:t>Editori</a:t>
            </a:r>
            <a:r>
              <a:rPr lang="sk-SK" dirty="0" smtClean="0"/>
              <a:t>álne zvyklosti</a:t>
            </a:r>
            <a:endParaRPr lang="en-US" dirty="0" smtClean="0"/>
          </a:p>
          <a:p>
            <a:pPr eaLnBrk="1" hangingPunct="1">
              <a:defRPr/>
            </a:pPr>
            <a:r>
              <a:rPr lang="sk-SK" dirty="0" smtClean="0"/>
              <a:t>Obsah</a:t>
            </a:r>
            <a:endParaRPr lang="en-US" dirty="0" smtClean="0"/>
          </a:p>
          <a:p>
            <a:pPr lvl="1" eaLnBrk="1" hangingPunct="1">
              <a:defRPr/>
            </a:pPr>
            <a:r>
              <a:rPr lang="sk-SK" dirty="0" smtClean="0"/>
              <a:t>Prínos znalostí v špecifickom odbore</a:t>
            </a:r>
            <a:endParaRPr lang="en-US" dirty="0" smtClean="0"/>
          </a:p>
          <a:p>
            <a:pPr eaLnBrk="1" hangingPunct="1">
              <a:defRPr/>
            </a:pPr>
            <a:r>
              <a:rPr lang="sk-SK" dirty="0" smtClean="0"/>
              <a:t>Rôznorodosť</a:t>
            </a:r>
            <a:endParaRPr lang="en-US" dirty="0" smtClean="0"/>
          </a:p>
          <a:p>
            <a:pPr lvl="1" eaLnBrk="1" hangingPunct="1">
              <a:defRPr/>
            </a:pPr>
            <a:r>
              <a:rPr lang="sk-SK" dirty="0" smtClean="0"/>
              <a:t>Medzinárodný, regionálny vplyv autorov, editorov</a:t>
            </a:r>
            <a:endParaRPr lang="en-US" dirty="0" smtClean="0"/>
          </a:p>
          <a:p>
            <a:pPr eaLnBrk="1" hangingPunct="1">
              <a:defRPr/>
            </a:pPr>
            <a:r>
              <a:rPr lang="sk-SK" dirty="0" smtClean="0"/>
              <a:t>Analýza citácie</a:t>
            </a:r>
            <a:endParaRPr lang="en-US" dirty="0" smtClean="0"/>
          </a:p>
          <a:p>
            <a:pPr lvl="1" eaLnBrk="1" hangingPunct="1">
              <a:defRPr/>
            </a:pPr>
            <a:r>
              <a:rPr lang="en-US" dirty="0" smtClean="0"/>
              <a:t>Impact Factor (Journal Citation Reports)</a:t>
            </a:r>
          </a:p>
          <a:p>
            <a:pPr lvl="1" eaLnBrk="1" hangingPunct="1">
              <a:defRPr/>
            </a:pPr>
            <a:r>
              <a:rPr lang="sk-SK" dirty="0" smtClean="0"/>
              <a:t>Predošlá aktivita editorov a autorov</a:t>
            </a:r>
          </a:p>
          <a:p>
            <a:pPr lvl="1" eaLnBrk="1" hangingPunct="1">
              <a:defRPr/>
            </a:pPr>
            <a:endParaRPr lang="en-US" dirty="0" smtClean="0"/>
          </a:p>
          <a:p>
            <a:pPr eaLnBrk="1" hangingPunct="1">
              <a:buFontTx/>
              <a:buNone/>
              <a:defRPr/>
            </a:pPr>
            <a:r>
              <a:rPr lang="hu-HU" sz="1200" dirty="0" smtClean="0"/>
              <a:t>Časopisy: </a:t>
            </a:r>
            <a:r>
              <a:rPr lang="hu-HU" sz="1200" dirty="0" smtClean="0">
                <a:hlinkClick r:id="rId3"/>
              </a:rPr>
              <a:t>http://thomsonreuters.com/products_services/science/free/essays/journal_selection_process/</a:t>
            </a:r>
            <a:r>
              <a:rPr lang="hu-HU" sz="1200" dirty="0" smtClean="0"/>
              <a:t> </a:t>
            </a:r>
            <a:endParaRPr lang="en-US" sz="1200" dirty="0" smtClean="0"/>
          </a:p>
          <a:p>
            <a:pPr eaLnBrk="1" hangingPunct="1">
              <a:buFontTx/>
              <a:buNone/>
              <a:defRPr/>
            </a:pPr>
            <a:r>
              <a:rPr lang="hu-HU" sz="1200" dirty="0" smtClean="0"/>
              <a:t>Zborníky: </a:t>
            </a:r>
            <a:r>
              <a:rPr lang="hu-HU" sz="1200" dirty="0" smtClean="0">
                <a:hlinkClick r:id="rId4"/>
              </a:rPr>
              <a:t>http://wokinfo.com/products_tools/multidisciplinary/webofscience/cpci/cpciessay/</a:t>
            </a:r>
            <a:endParaRPr lang="hu-HU" sz="1200" dirty="0" smtClean="0"/>
          </a:p>
          <a:p>
            <a:pPr marL="228600" lvl="1" indent="-228600" eaLnBrk="1" hangingPunct="1">
              <a:spcBef>
                <a:spcPct val="50000"/>
              </a:spcBef>
              <a:buFont typeface="Arial" charset="0"/>
              <a:buNone/>
              <a:defRPr/>
            </a:pPr>
            <a:r>
              <a:rPr lang="hu-HU" sz="1200" dirty="0" smtClean="0"/>
              <a:t>Knihy: </a:t>
            </a:r>
            <a:r>
              <a:rPr lang="en-US" sz="1200" dirty="0" smtClean="0">
                <a:hlinkClick r:id="rId5"/>
              </a:rPr>
              <a:t>http://wokinfo.com/media/pdf/BKCI-SelectionEssay_web.pdf</a:t>
            </a:r>
            <a:endParaRPr lang="en-US" sz="1200" dirty="0" smtClean="0"/>
          </a:p>
          <a:p>
            <a:pPr eaLnBrk="1" hangingPunct="1">
              <a:defRPr/>
            </a:pPr>
            <a:endParaRPr lang="en-US" dirty="0" smtClean="0"/>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ea typeface="ＭＳ Ｐゴシック"/>
                <a:cs typeface="ＭＳ Ｐゴシック"/>
              </a:rPr>
              <a:t>Web of Science – vyh</a:t>
            </a:r>
            <a:r>
              <a:rPr lang="sk-SK" smtClean="0">
                <a:ea typeface="ＭＳ Ｐゴシック"/>
                <a:cs typeface="ＭＳ Ｐゴシック"/>
              </a:rPr>
              <a:t>ľadávanie vo všetkých databázach</a:t>
            </a:r>
            <a:endParaRPr lang="en-US" smtClean="0">
              <a:ea typeface="ＭＳ Ｐゴシック"/>
              <a:cs typeface="ＭＳ Ｐゴシック"/>
            </a:endParaRPr>
          </a:p>
        </p:txBody>
      </p:sp>
      <p:sp>
        <p:nvSpPr>
          <p:cNvPr id="46082" name="Text Placeholder 2"/>
          <p:cNvSpPr>
            <a:spLocks noGrp="1"/>
          </p:cNvSpPr>
          <p:nvPr>
            <p:ph type="body" sz="quarter" idx="12"/>
          </p:nvPr>
        </p:nvSpPr>
        <p:spPr/>
        <p:txBody>
          <a:bodyPr/>
          <a:lstStyle/>
          <a:p>
            <a:endParaRPr lang="en-US" smtClean="0">
              <a:ea typeface="ＭＳ Ｐゴシック"/>
              <a:cs typeface="ＭＳ Ｐゴシック"/>
            </a:endParaRPr>
          </a:p>
        </p:txBody>
      </p:sp>
      <p:sp>
        <p:nvSpPr>
          <p:cNvPr id="46083" name="Footer Placeholder 3"/>
          <p:cNvSpPr>
            <a:spLocks noGrp="1"/>
          </p:cNvSpPr>
          <p:nvPr>
            <p:ph type="ftr" sz="quarter" idx="13"/>
          </p:nvPr>
        </p:nvSpPr>
        <p:spPr>
          <a:noFill/>
        </p:spPr>
        <p:txBody>
          <a:bodyPr/>
          <a:lstStyle/>
          <a:p>
            <a:endParaRPr lang="en-US" smtClean="0">
              <a:latin typeface="Arial" charset="0"/>
            </a:endParaRPr>
          </a:p>
        </p:txBody>
      </p:sp>
      <p:sp>
        <p:nvSpPr>
          <p:cNvPr id="46084" name="Slide Number Placeholder 4"/>
          <p:cNvSpPr>
            <a:spLocks noGrp="1"/>
          </p:cNvSpPr>
          <p:nvPr>
            <p:ph type="sldNum" sz="quarter" idx="14"/>
          </p:nvPr>
        </p:nvSpPr>
        <p:spPr bwMode="auto">
          <a:noFill/>
          <a:ln>
            <a:miter lim="800000"/>
            <a:headEnd/>
            <a:tailEnd/>
          </a:ln>
        </p:spPr>
        <p:txBody>
          <a:bodyPr/>
          <a:lstStyle/>
          <a:p>
            <a:fld id="{377DECA9-1E48-409A-92CF-3D950DFBAE16}" type="slidenum">
              <a:rPr lang="en-US" smtClean="0"/>
              <a:pPr/>
              <a:t>6</a:t>
            </a:fld>
            <a:endParaRPr lang="en-US" smtClean="0"/>
          </a:p>
        </p:txBody>
      </p:sp>
      <p:pic>
        <p:nvPicPr>
          <p:cNvPr id="46085" name="Picture 2"/>
          <p:cNvPicPr>
            <a:picLocks noChangeAspect="1" noChangeArrowheads="1"/>
          </p:cNvPicPr>
          <p:nvPr/>
        </p:nvPicPr>
        <p:blipFill>
          <a:blip r:embed="rId2"/>
          <a:srcRect/>
          <a:stretch>
            <a:fillRect/>
          </a:stretch>
        </p:blipFill>
        <p:spPr bwMode="auto">
          <a:xfrm>
            <a:off x="190500" y="1506538"/>
            <a:ext cx="8894763"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sk-SK" smtClean="0">
                <a:ea typeface="ＭＳ Ｐゴシック"/>
                <a:cs typeface="ＭＳ Ｐゴシック"/>
              </a:rPr>
              <a:t>Výber databázy</a:t>
            </a:r>
            <a:endParaRPr lang="en-US" smtClean="0">
              <a:ea typeface="ＭＳ Ｐゴシック"/>
              <a:cs typeface="ＭＳ Ｐゴシック"/>
            </a:endParaRPr>
          </a:p>
        </p:txBody>
      </p:sp>
      <p:sp>
        <p:nvSpPr>
          <p:cNvPr id="47106" name="Text Placeholder 2"/>
          <p:cNvSpPr>
            <a:spLocks noGrp="1"/>
          </p:cNvSpPr>
          <p:nvPr>
            <p:ph type="body" sz="quarter" idx="12"/>
          </p:nvPr>
        </p:nvSpPr>
        <p:spPr/>
        <p:txBody>
          <a:bodyPr/>
          <a:lstStyle/>
          <a:p>
            <a:endParaRPr lang="en-US" smtClean="0">
              <a:ea typeface="ＭＳ Ｐゴシック"/>
              <a:cs typeface="ＭＳ Ｐゴシック"/>
            </a:endParaRPr>
          </a:p>
        </p:txBody>
      </p:sp>
      <p:sp>
        <p:nvSpPr>
          <p:cNvPr id="47107" name="Footer Placeholder 3"/>
          <p:cNvSpPr>
            <a:spLocks noGrp="1"/>
          </p:cNvSpPr>
          <p:nvPr>
            <p:ph type="ftr" sz="quarter" idx="13"/>
          </p:nvPr>
        </p:nvSpPr>
        <p:spPr>
          <a:noFill/>
        </p:spPr>
        <p:txBody>
          <a:bodyPr/>
          <a:lstStyle/>
          <a:p>
            <a:endParaRPr lang="en-US" smtClean="0">
              <a:latin typeface="Arial" charset="0"/>
            </a:endParaRPr>
          </a:p>
        </p:txBody>
      </p:sp>
      <p:sp>
        <p:nvSpPr>
          <p:cNvPr id="47108" name="Slide Number Placeholder 4"/>
          <p:cNvSpPr>
            <a:spLocks noGrp="1"/>
          </p:cNvSpPr>
          <p:nvPr>
            <p:ph type="sldNum" sz="quarter" idx="14"/>
          </p:nvPr>
        </p:nvSpPr>
        <p:spPr bwMode="auto">
          <a:noFill/>
          <a:ln>
            <a:miter lim="800000"/>
            <a:headEnd/>
            <a:tailEnd/>
          </a:ln>
        </p:spPr>
        <p:txBody>
          <a:bodyPr/>
          <a:lstStyle/>
          <a:p>
            <a:fld id="{FA389BEB-614B-4F51-89CA-334C7511AC38}" type="slidenum">
              <a:rPr lang="en-US" smtClean="0"/>
              <a:pPr/>
              <a:t>7</a:t>
            </a:fld>
            <a:endParaRPr lang="en-US" smtClean="0"/>
          </a:p>
        </p:txBody>
      </p:sp>
      <p:pic>
        <p:nvPicPr>
          <p:cNvPr id="47109" name="Picture 2"/>
          <p:cNvPicPr>
            <a:picLocks noChangeAspect="1" noChangeArrowheads="1"/>
          </p:cNvPicPr>
          <p:nvPr/>
        </p:nvPicPr>
        <p:blipFill>
          <a:blip r:embed="rId2"/>
          <a:srcRect/>
          <a:stretch>
            <a:fillRect/>
          </a:stretch>
        </p:blipFill>
        <p:spPr bwMode="auto">
          <a:xfrm>
            <a:off x="80963" y="1566863"/>
            <a:ext cx="8991600" cy="5291137"/>
          </a:xfrm>
          <a:prstGeom prst="rect">
            <a:avLst/>
          </a:prstGeom>
          <a:noFill/>
          <a:ln w="9525">
            <a:noFill/>
            <a:miter lim="800000"/>
            <a:headEnd/>
            <a:tailEnd/>
          </a:ln>
        </p:spPr>
      </p:pic>
      <p:sp>
        <p:nvSpPr>
          <p:cNvPr id="7" name="Rectangle 6"/>
          <p:cNvSpPr/>
          <p:nvPr/>
        </p:nvSpPr>
        <p:spPr>
          <a:xfrm>
            <a:off x="1863725" y="2719388"/>
            <a:ext cx="2459038" cy="398938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p:cNvPicPr>
            <a:picLocks noChangeAspect="1" noChangeArrowheads="1"/>
          </p:cNvPicPr>
          <p:nvPr/>
        </p:nvPicPr>
        <p:blipFill>
          <a:blip r:embed="rId2"/>
          <a:srcRect/>
          <a:stretch>
            <a:fillRect/>
          </a:stretch>
        </p:blipFill>
        <p:spPr bwMode="auto">
          <a:xfrm>
            <a:off x="211138" y="1420813"/>
            <a:ext cx="8932862" cy="5145087"/>
          </a:xfrm>
          <a:prstGeom prst="rect">
            <a:avLst/>
          </a:prstGeom>
          <a:noFill/>
          <a:ln w="9525">
            <a:noFill/>
            <a:miter lim="800000"/>
            <a:headEnd/>
            <a:tailEnd/>
          </a:ln>
        </p:spPr>
      </p:pic>
      <p:sp>
        <p:nvSpPr>
          <p:cNvPr id="48130" name="Title 1"/>
          <p:cNvSpPr>
            <a:spLocks noGrp="1"/>
          </p:cNvSpPr>
          <p:nvPr>
            <p:ph type="title"/>
          </p:nvPr>
        </p:nvSpPr>
        <p:spPr/>
        <p:txBody>
          <a:bodyPr/>
          <a:lstStyle/>
          <a:p>
            <a:r>
              <a:rPr lang="sk-SK" smtClean="0">
                <a:ea typeface="ＭＳ Ｐゴシック"/>
                <a:cs typeface="ＭＳ Ｐゴシック"/>
              </a:rPr>
              <a:t>WOS Core Collection - nastavenie</a:t>
            </a:r>
            <a:endParaRPr lang="en-US" smtClean="0">
              <a:ea typeface="ＭＳ Ｐゴシック"/>
              <a:cs typeface="ＭＳ Ｐゴシック"/>
            </a:endParaRPr>
          </a:p>
        </p:txBody>
      </p:sp>
      <p:sp>
        <p:nvSpPr>
          <p:cNvPr id="48131" name="Footer Placeholder 2"/>
          <p:cNvSpPr>
            <a:spLocks noGrp="1"/>
          </p:cNvSpPr>
          <p:nvPr>
            <p:ph type="ftr" sz="quarter" idx="10"/>
          </p:nvPr>
        </p:nvSpPr>
        <p:spPr>
          <a:noFill/>
        </p:spPr>
        <p:txBody>
          <a:bodyPr/>
          <a:lstStyle/>
          <a:p>
            <a:endParaRPr lang="en-US" smtClean="0">
              <a:latin typeface="Arial" charset="0"/>
            </a:endParaRPr>
          </a:p>
        </p:txBody>
      </p:sp>
      <p:sp>
        <p:nvSpPr>
          <p:cNvPr id="48132" name="Slide Number Placeholder 3"/>
          <p:cNvSpPr>
            <a:spLocks noGrp="1"/>
          </p:cNvSpPr>
          <p:nvPr>
            <p:ph type="sldNum" sz="quarter" idx="11"/>
          </p:nvPr>
        </p:nvSpPr>
        <p:spPr bwMode="auto">
          <a:noFill/>
          <a:ln>
            <a:miter lim="800000"/>
            <a:headEnd/>
            <a:tailEnd/>
          </a:ln>
        </p:spPr>
        <p:txBody>
          <a:bodyPr/>
          <a:lstStyle/>
          <a:p>
            <a:fld id="{AAABC5BE-AF1D-4A86-8098-B7E4ACAD48E5}" type="slidenum">
              <a:rPr lang="en-US" smtClean="0"/>
              <a:pPr/>
              <a:t>8</a:t>
            </a:fld>
            <a:endParaRPr lang="en-US" smtClean="0"/>
          </a:p>
        </p:txBody>
      </p:sp>
      <p:pic>
        <p:nvPicPr>
          <p:cNvPr id="3074" name="Picture 2"/>
          <p:cNvPicPr>
            <a:picLocks noChangeAspect="1" noChangeArrowheads="1"/>
          </p:cNvPicPr>
          <p:nvPr/>
        </p:nvPicPr>
        <p:blipFill>
          <a:blip r:embed="rId3"/>
          <a:srcRect/>
          <a:stretch>
            <a:fillRect/>
          </a:stretch>
        </p:blipFill>
        <p:spPr bwMode="auto">
          <a:xfrm>
            <a:off x="3544888" y="1589088"/>
            <a:ext cx="5599112" cy="4954587"/>
          </a:xfrm>
          <a:prstGeom prst="rect">
            <a:avLst/>
          </a:prstGeom>
          <a:noFill/>
          <a:ln w="25400">
            <a:solidFill>
              <a:schemeClr val="accent3"/>
            </a:solidFill>
            <a:miter lim="800000"/>
            <a:headEnd/>
            <a:tailEnd/>
          </a:ln>
        </p:spPr>
      </p:pic>
      <p:sp>
        <p:nvSpPr>
          <p:cNvPr id="7" name="Rectangle 6"/>
          <p:cNvSpPr/>
          <p:nvPr/>
        </p:nvSpPr>
        <p:spPr>
          <a:xfrm>
            <a:off x="331788" y="4489450"/>
            <a:ext cx="1947862" cy="1293813"/>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cxnSp>
        <p:nvCxnSpPr>
          <p:cNvPr id="9" name="Elbow Connector 8"/>
          <p:cNvCxnSpPr>
            <a:stCxn id="7" idx="3"/>
            <a:endCxn id="3074" idx="1"/>
          </p:cNvCxnSpPr>
          <p:nvPr/>
        </p:nvCxnSpPr>
        <p:spPr>
          <a:xfrm flipV="1">
            <a:off x="2279650" y="4065588"/>
            <a:ext cx="1265238" cy="1069975"/>
          </a:xfrm>
          <a:prstGeom prst="bentConnector3">
            <a:avLst>
              <a:gd name="adj1" fmla="val 50000"/>
            </a:avLst>
          </a:prstGeom>
          <a:ln w="25400" cap="flat" cmpd="sng" algn="ctr">
            <a:solidFill>
              <a:schemeClr val="accent3"/>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2884488" y="1982788"/>
            <a:ext cx="630237" cy="39211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2" name="Right Arrow 11"/>
          <p:cNvSpPr/>
          <p:nvPr/>
        </p:nvSpPr>
        <p:spPr>
          <a:xfrm>
            <a:off x="2884488" y="3025775"/>
            <a:ext cx="630237" cy="392113"/>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3" name="Right Arrow 12"/>
          <p:cNvSpPr/>
          <p:nvPr/>
        </p:nvSpPr>
        <p:spPr>
          <a:xfrm>
            <a:off x="2884488" y="5376863"/>
            <a:ext cx="630237" cy="39211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4" name="Right Arrow 13"/>
          <p:cNvSpPr/>
          <p:nvPr/>
        </p:nvSpPr>
        <p:spPr>
          <a:xfrm>
            <a:off x="2884488" y="5864225"/>
            <a:ext cx="630237" cy="392113"/>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sk-SK" smtClean="0">
                <a:ea typeface="ＭＳ Ｐゴシック"/>
                <a:cs typeface="ＭＳ Ｐゴシック"/>
              </a:rPr>
              <a:t>Vyhľadávanie v rôznych poliach</a:t>
            </a:r>
            <a:endParaRPr lang="en-US" smtClean="0">
              <a:ea typeface="ＭＳ Ｐゴシック"/>
              <a:cs typeface="ＭＳ Ｐゴシック"/>
            </a:endParaRPr>
          </a:p>
        </p:txBody>
      </p:sp>
      <p:sp>
        <p:nvSpPr>
          <p:cNvPr id="49154" name="Footer Placeholder 2"/>
          <p:cNvSpPr>
            <a:spLocks noGrp="1"/>
          </p:cNvSpPr>
          <p:nvPr>
            <p:ph type="ftr" sz="quarter" idx="10"/>
          </p:nvPr>
        </p:nvSpPr>
        <p:spPr>
          <a:noFill/>
        </p:spPr>
        <p:txBody>
          <a:bodyPr/>
          <a:lstStyle/>
          <a:p>
            <a:endParaRPr lang="en-US" smtClean="0">
              <a:latin typeface="Arial" charset="0"/>
            </a:endParaRPr>
          </a:p>
        </p:txBody>
      </p:sp>
      <p:sp>
        <p:nvSpPr>
          <p:cNvPr id="49155" name="Slide Number Placeholder 3"/>
          <p:cNvSpPr>
            <a:spLocks noGrp="1"/>
          </p:cNvSpPr>
          <p:nvPr>
            <p:ph type="sldNum" sz="quarter" idx="11"/>
          </p:nvPr>
        </p:nvSpPr>
        <p:spPr bwMode="auto">
          <a:noFill/>
          <a:ln>
            <a:miter lim="800000"/>
            <a:headEnd/>
            <a:tailEnd/>
          </a:ln>
        </p:spPr>
        <p:txBody>
          <a:bodyPr/>
          <a:lstStyle/>
          <a:p>
            <a:fld id="{E8E3801F-4E31-4313-A1A0-19F149542A95}" type="slidenum">
              <a:rPr lang="en-US" smtClean="0"/>
              <a:pPr/>
              <a:t>9</a:t>
            </a:fld>
            <a:endParaRPr lang="en-US" smtClean="0"/>
          </a:p>
        </p:txBody>
      </p:sp>
      <p:pic>
        <p:nvPicPr>
          <p:cNvPr id="49156" name="Picture 2"/>
          <p:cNvPicPr>
            <a:picLocks noChangeAspect="1" noChangeArrowheads="1"/>
          </p:cNvPicPr>
          <p:nvPr/>
        </p:nvPicPr>
        <p:blipFill>
          <a:blip r:embed="rId2"/>
          <a:srcRect/>
          <a:stretch>
            <a:fillRect/>
          </a:stretch>
        </p:blipFill>
        <p:spPr bwMode="auto">
          <a:xfrm>
            <a:off x="474663" y="1358900"/>
            <a:ext cx="8397875" cy="4851400"/>
          </a:xfrm>
          <a:prstGeom prst="rect">
            <a:avLst/>
          </a:prstGeom>
          <a:noFill/>
          <a:ln w="9525">
            <a:noFill/>
            <a:miter lim="800000"/>
            <a:headEnd/>
            <a:tailEnd/>
          </a:ln>
        </p:spPr>
      </p:pic>
      <p:sp>
        <p:nvSpPr>
          <p:cNvPr id="6" name="Rectangle 5"/>
          <p:cNvSpPr/>
          <p:nvPr/>
        </p:nvSpPr>
        <p:spPr>
          <a:xfrm>
            <a:off x="4749800" y="3265488"/>
            <a:ext cx="1235075" cy="1662112"/>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c4091ff63c12752c1a3c8152734686364e92"/>
</p:tagLst>
</file>

<file path=ppt/theme/theme1.xml><?xml version="1.0" encoding="utf-8"?>
<a:theme xmlns:a="http://schemas.openxmlformats.org/drawingml/2006/main" name="tr_presentation_template_05-01-08">
  <a:themeElements>
    <a:clrScheme name="InCites">
      <a:dk1>
        <a:srgbClr val="4B4B4B"/>
      </a:dk1>
      <a:lt1>
        <a:srgbClr val="FFFFFF"/>
      </a:lt1>
      <a:dk2>
        <a:srgbClr val="FF8000"/>
      </a:dk2>
      <a:lt2>
        <a:srgbClr val="A0968C"/>
      </a:lt2>
      <a:accent1>
        <a:srgbClr val="FF9100"/>
      </a:accent1>
      <a:accent2>
        <a:srgbClr val="FFB400"/>
      </a:accent2>
      <a:accent3>
        <a:srgbClr val="766C62"/>
      </a:accent3>
      <a:accent4>
        <a:srgbClr val="A0968C"/>
      </a:accent4>
      <a:accent5>
        <a:srgbClr val="A00000"/>
      </a:accent5>
      <a:accent6>
        <a:srgbClr val="DC0A0A"/>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r_presentation_template_05-01-08">
  <a:themeElements>
    <a:clrScheme name="TR New Spectrum">
      <a:dk1>
        <a:srgbClr val="4B4B4B"/>
      </a:dk1>
      <a:lt1>
        <a:srgbClr val="FFFFFF"/>
      </a:lt1>
      <a:dk2>
        <a:srgbClr val="FB6916"/>
      </a:dk2>
      <a:lt2>
        <a:srgbClr val="FFB400"/>
      </a:lt2>
      <a:accent1>
        <a:srgbClr val="387C2B"/>
      </a:accent1>
      <a:accent2>
        <a:srgbClr val="78A22F"/>
      </a:accent2>
      <a:accent3>
        <a:srgbClr val="005A84"/>
      </a:accent3>
      <a:accent4>
        <a:srgbClr val="0083BF"/>
      </a:accent4>
      <a:accent5>
        <a:srgbClr val="46166B"/>
      </a:accent5>
      <a:accent6>
        <a:srgbClr val="6234A4"/>
      </a:accent6>
      <a:hlink>
        <a:srgbClr val="0099CC"/>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t"/>
      <a:lstStyle>
        <a:defPPr algn="l">
          <a:defRPr dirty="0"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tx1">
              <a:lumMod val="40000"/>
              <a:lumOff val="60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16717</TotalTime>
  <Words>516</Words>
  <Application>Microsoft Office PowerPoint</Application>
  <PresentationFormat>Prezentácia na obrazovke (4:3)</PresentationFormat>
  <Paragraphs>140</Paragraphs>
  <Slides>24</Slides>
  <Notes>4</Notes>
  <HiddenSlides>0</HiddenSlides>
  <MMClips>0</MMClips>
  <ScaleCrop>false</ScaleCrop>
  <HeadingPairs>
    <vt:vector size="4" baseType="variant">
      <vt:variant>
        <vt:lpstr>Motív</vt:lpstr>
      </vt:variant>
      <vt:variant>
        <vt:i4>2</vt:i4>
      </vt:variant>
      <vt:variant>
        <vt:lpstr>Nadpisy snímok</vt:lpstr>
      </vt:variant>
      <vt:variant>
        <vt:i4>24</vt:i4>
      </vt:variant>
    </vt:vector>
  </HeadingPairs>
  <TitlesOfParts>
    <vt:vector size="26" baseType="lpstr">
      <vt:lpstr>tr_presentation_template_05-01-08</vt:lpstr>
      <vt:lpstr>1_tr_presentation_template_05-01-08</vt:lpstr>
      <vt:lpstr>  Web of Science V PRAXI </vt:lpstr>
      <vt:lpstr>Web of Science</vt:lpstr>
      <vt:lpstr>Web of Science Core Collection VS. Current Content Connect</vt:lpstr>
      <vt:lpstr>Úvod – Web of Science CC</vt:lpstr>
      <vt:lpstr>THOMSON REUTERS Výber časopisov</vt:lpstr>
      <vt:lpstr>Web of Science – vyhľadávanie vo všetkých databázach</vt:lpstr>
      <vt:lpstr>Výber databázy</vt:lpstr>
      <vt:lpstr>WOS Core Collection - nastavenie</vt:lpstr>
      <vt:lpstr>Vyhľadávanie v rôznych poliach</vt:lpstr>
      <vt:lpstr>Zoznam výsledkov</vt:lpstr>
      <vt:lpstr>Možnosti triedenia</vt:lpstr>
      <vt:lpstr>Zúženie výsledkov</vt:lpstr>
      <vt:lpstr>Typy vyhľadávaní</vt:lpstr>
      <vt:lpstr>Plný záznam</vt:lpstr>
      <vt:lpstr>Plný záznam – citačné data</vt:lpstr>
      <vt:lpstr>Plný záznam – plný text a export</vt:lpstr>
      <vt:lpstr>Upozornenia</vt:lpstr>
      <vt:lpstr>Upozornenia</vt:lpstr>
      <vt:lpstr>Možnosti exportu</vt:lpstr>
      <vt:lpstr>Citation Report – analýza citácií</vt:lpstr>
      <vt:lpstr>Citation Report II</vt:lpstr>
      <vt:lpstr>Citation Report III</vt:lpstr>
      <vt:lpstr>V nasledujúcich mesiacoch</vt:lpstr>
      <vt:lpstr>Ďakujem</vt:lpstr>
    </vt:vector>
  </TitlesOfParts>
  <Company>Thomson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JCR 2014</dc:title>
  <dc:creator>J Dougherty;SM Pratt</dc:creator>
  <dc:description>TR A&amp;G GSS</dc:description>
  <cp:lastModifiedBy>Pc01</cp:lastModifiedBy>
  <cp:revision>2375</cp:revision>
  <dcterms:created xsi:type="dcterms:W3CDTF">2008-03-31T18:02:24Z</dcterms:created>
  <dcterms:modified xsi:type="dcterms:W3CDTF">2015-03-27T07:28:13Z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698968</vt:lpwstr>
  </property>
  <property fmtid="{D5CDD505-2E9C-101B-9397-08002B2CF9AE}" pid="3" name="Jive_LatestUserAccountName">
    <vt:lpwstr>1420697</vt:lpwstr>
  </property>
  <property fmtid="{D5CDD505-2E9C-101B-9397-08002B2CF9AE}" pid="4" name="Offisync_ServerID">
    <vt:lpwstr>ba79255d-4d86-4996-9f74-9fad404ac307</vt:lpwstr>
  </property>
  <property fmtid="{D5CDD505-2E9C-101B-9397-08002B2CF9AE}" pid="5" name="Offisync_ProviderInitializationData">
    <vt:lpwstr>https://thehub.thomsonreuters.com</vt:lpwstr>
  </property>
  <property fmtid="{D5CDD505-2E9C-101B-9397-08002B2CF9AE}" pid="6" name="Offisync_UpdateToken">
    <vt:lpwstr>5</vt:lpwstr>
  </property>
  <property fmtid="{D5CDD505-2E9C-101B-9397-08002B2CF9AE}" pid="7" name="Jive_VersionGuid">
    <vt:lpwstr>0ef97c96-9d51-4579-ab36-53225ea976eb</vt:lpwstr>
  </property>
</Properties>
</file>